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04" r:id="rId1"/>
    <p:sldMasterId id="2147483705" r:id="rId2"/>
  </p:sldMasterIdLst>
  <p:notesMasterIdLst>
    <p:notesMasterId r:id="rId16"/>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908">
          <p15:clr>
            <a:srgbClr val="A4A3A4"/>
          </p15:clr>
        </p15:guide>
        <p15:guide id="2" pos="321">
          <p15:clr>
            <a:srgbClr val="9AA0A6"/>
          </p15:clr>
        </p15:guide>
        <p15:guide id="3" orient="horz" pos="162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AF5597E-1A9B-4479-B6F4-E17BA0EE8A4D}">
  <a:tblStyle styleId="{0AF5597E-1A9B-4479-B6F4-E17BA0EE8A4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pos="3908"/>
        <p:guide pos="321"/>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9"/>
        <p:cNvGrpSpPr/>
        <p:nvPr/>
      </p:nvGrpSpPr>
      <p:grpSpPr>
        <a:xfrm>
          <a:off x="0" y="0"/>
          <a:ext cx="0" cy="0"/>
          <a:chOff x="0" y="0"/>
          <a:chExt cx="0" cy="0"/>
        </a:xfrm>
      </p:grpSpPr>
      <p:sp>
        <p:nvSpPr>
          <p:cNvPr id="630" name="Google Shape;630;gf965a8da72_0_1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1" name="Google Shape;631;gf965a8da72_0_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f965a8da72_0_19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f965a8da72_0_19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f965a8da72_0_19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7" name="Google Shape;767;gf965a8da72_0_19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8"/>
        <p:cNvGrpSpPr/>
        <p:nvPr/>
      </p:nvGrpSpPr>
      <p:grpSpPr>
        <a:xfrm>
          <a:off x="0" y="0"/>
          <a:ext cx="0" cy="0"/>
          <a:chOff x="0" y="0"/>
          <a:chExt cx="0" cy="0"/>
        </a:xfrm>
      </p:grpSpPr>
      <p:sp>
        <p:nvSpPr>
          <p:cNvPr id="789" name="Google Shape;789;gf965a8da72_0_1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0" name="Google Shape;790;gf965a8da72_0_1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gf965a8da72_0_1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6" name="Google Shape;796;gf965a8da72_0_19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f965a8da72_0_1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f965a8da72_0_1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f965a8da72_0_17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f965a8da72_0_17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f965a8da72_0_17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f965a8da72_0_17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7"/>
        <p:cNvGrpSpPr/>
        <p:nvPr/>
      </p:nvGrpSpPr>
      <p:grpSpPr>
        <a:xfrm>
          <a:off x="0" y="0"/>
          <a:ext cx="0" cy="0"/>
          <a:chOff x="0" y="0"/>
          <a:chExt cx="0" cy="0"/>
        </a:xfrm>
      </p:grpSpPr>
      <p:sp>
        <p:nvSpPr>
          <p:cNvPr id="658" name="Google Shape;658;gf965a8da72_0_18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9" name="Google Shape;659;gf965a8da72_0_18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f965a8da72_0_18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f965a8da72_0_18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gf965a8da72_0_1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9" name="Google Shape;709;gf965a8da72_0_1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gf965a8da72_0_18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8" name="Google Shape;728;gf965a8da72_0_18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f965a8da72_0_19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4" name="Google Shape;734;gf965a8da72_0_19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3.png"/><Relationship Id="rId11" Type="http://schemas.openxmlformats.org/officeDocument/2006/relationships/image" Target="../media/image9.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2.xml"/><Relationship Id="rId4" Type="http://schemas.openxmlformats.org/officeDocument/2006/relationships/image" Target="../media/image22.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6.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52"/>
        <p:cNvGrpSpPr/>
        <p:nvPr/>
      </p:nvGrpSpPr>
      <p:grpSpPr>
        <a:xfrm>
          <a:off x="0" y="0"/>
          <a:ext cx="0" cy="0"/>
          <a:chOff x="0" y="0"/>
          <a:chExt cx="0" cy="0"/>
        </a:xfrm>
      </p:grpSpPr>
      <p:sp>
        <p:nvSpPr>
          <p:cNvPr id="53" name="Google Shape;53;p1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 name="Google Shape;54;p1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 name="Google Shape;55;p1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cxnSp>
        <p:nvCxnSpPr>
          <p:cNvPr id="56" name="Google Shape;56;p1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 name="Google Shape;57;p1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 name="Google Shape;58;p14"/>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59"/>
        <p:cNvGrpSpPr/>
        <p:nvPr/>
      </p:nvGrpSpPr>
      <p:grpSpPr>
        <a:xfrm>
          <a:off x="0" y="0"/>
          <a:ext cx="0" cy="0"/>
          <a:chOff x="0" y="0"/>
          <a:chExt cx="0" cy="0"/>
        </a:xfrm>
      </p:grpSpPr>
      <p:pic>
        <p:nvPicPr>
          <p:cNvPr id="60" name="Google Shape;60;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1" name="Google Shape;61;p15"/>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62" name="Google Shape;62;p15"/>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15"/>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64" name="Google Shape;64;p15"/>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 name="Google Shape;65;p15"/>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66" name="Google Shape;66;p15"/>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7" name="Google Shape;67;p15"/>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8" name="Google Shape;68;p15"/>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69"/>
        <p:cNvGrpSpPr/>
        <p:nvPr/>
      </p:nvGrpSpPr>
      <p:grpSpPr>
        <a:xfrm>
          <a:off x="0" y="0"/>
          <a:ext cx="0" cy="0"/>
          <a:chOff x="0" y="0"/>
          <a:chExt cx="0" cy="0"/>
        </a:xfrm>
      </p:grpSpPr>
      <p:pic>
        <p:nvPicPr>
          <p:cNvPr id="70" name="Google Shape;70;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1" name="Google Shape;71;p16"/>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2" name="Google Shape;72;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3" name="Google Shape;73;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74"/>
        <p:cNvGrpSpPr/>
        <p:nvPr/>
      </p:nvGrpSpPr>
      <p:grpSpPr>
        <a:xfrm>
          <a:off x="0" y="0"/>
          <a:ext cx="0" cy="0"/>
          <a:chOff x="0" y="0"/>
          <a:chExt cx="0" cy="0"/>
        </a:xfrm>
      </p:grpSpPr>
      <p:pic>
        <p:nvPicPr>
          <p:cNvPr id="75" name="Google Shape;75;p1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6" name="Google Shape;76;p17"/>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7" name="Google Shape;77;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8" name="Google Shape;78;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1" name="Google Shape;81;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82" name="Google Shape;82;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3" name="Google Shape;83;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4" name="Google Shape;84;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5" name="Google Shape;85;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6" name="Google Shape;86;p1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87"/>
        <p:cNvGrpSpPr/>
        <p:nvPr/>
      </p:nvGrpSpPr>
      <p:grpSpPr>
        <a:xfrm>
          <a:off x="0" y="0"/>
          <a:ext cx="0" cy="0"/>
          <a:chOff x="0" y="0"/>
          <a:chExt cx="0" cy="0"/>
        </a:xfrm>
      </p:grpSpPr>
      <p:pic>
        <p:nvPicPr>
          <p:cNvPr id="88" name="Google Shape;88;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9" name="Google Shape;89;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0" name="Google Shape;90;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91" name="Google Shape;91;p19"/>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92"/>
        <p:cNvGrpSpPr/>
        <p:nvPr/>
      </p:nvGrpSpPr>
      <p:grpSpPr>
        <a:xfrm>
          <a:off x="0" y="0"/>
          <a:ext cx="0" cy="0"/>
          <a:chOff x="0" y="0"/>
          <a:chExt cx="0" cy="0"/>
        </a:xfrm>
      </p:grpSpPr>
      <p:pic>
        <p:nvPicPr>
          <p:cNvPr id="93" name="Google Shape;93;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4" name="Google Shape;94;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5" name="Google Shape;95;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96" name="Google Shape;96;p20"/>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97" name="Google Shape;97;p20"/>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98"/>
        <p:cNvGrpSpPr/>
        <p:nvPr/>
      </p:nvGrpSpPr>
      <p:grpSpPr>
        <a:xfrm>
          <a:off x="0" y="0"/>
          <a:ext cx="0" cy="0"/>
          <a:chOff x="0" y="0"/>
          <a:chExt cx="0" cy="0"/>
        </a:xfrm>
      </p:grpSpPr>
      <p:pic>
        <p:nvPicPr>
          <p:cNvPr id="99" name="Google Shape;99;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0" name="Google Shape;100;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1" name="Google Shape;101;p21"/>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2" name="Google Shape;102;p21"/>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103" name="Google Shape;103;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104"/>
        <p:cNvGrpSpPr/>
        <p:nvPr/>
      </p:nvGrpSpPr>
      <p:grpSpPr>
        <a:xfrm>
          <a:off x="0" y="0"/>
          <a:ext cx="0" cy="0"/>
          <a:chOff x="0" y="0"/>
          <a:chExt cx="0" cy="0"/>
        </a:xfrm>
      </p:grpSpPr>
      <p:pic>
        <p:nvPicPr>
          <p:cNvPr id="105" name="Google Shape;105;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6" name="Google Shape;106;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7" name="Google Shape;107;p22"/>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8" name="Google Shape;108;p22"/>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109" name="Google Shape;109;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18"/>
        <p:cNvGrpSpPr/>
        <p:nvPr/>
      </p:nvGrpSpPr>
      <p:grpSpPr>
        <a:xfrm>
          <a:off x="0" y="0"/>
          <a:ext cx="0" cy="0"/>
          <a:chOff x="0" y="0"/>
          <a:chExt cx="0" cy="0"/>
        </a:xfrm>
      </p:grpSpPr>
      <p:pic>
        <p:nvPicPr>
          <p:cNvPr id="119" name="Google Shape;119;p2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0" name="Google Shape;120;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1" name="Google Shape;121;p2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22" name="Google Shape;122;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3" name="Google Shape;123;p2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4" name="Google Shape;124;p2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25" name="Google Shape;125;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26"/>
        <p:cNvGrpSpPr/>
        <p:nvPr/>
      </p:nvGrpSpPr>
      <p:grpSpPr>
        <a:xfrm>
          <a:off x="0" y="0"/>
          <a:ext cx="0" cy="0"/>
          <a:chOff x="0" y="0"/>
          <a:chExt cx="0" cy="0"/>
        </a:xfrm>
      </p:grpSpPr>
      <p:pic>
        <p:nvPicPr>
          <p:cNvPr id="127" name="Google Shape;127;p2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8" name="Google Shape;128;p25"/>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0" name="Google Shape;130;p2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1" name="Google Shape;131;p2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32" name="Google Shape;132;p25"/>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33" name="Google Shape;133;p2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34" name="Google Shape;134;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35" name="Google Shape;135;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36"/>
        <p:cNvGrpSpPr/>
        <p:nvPr/>
      </p:nvGrpSpPr>
      <p:grpSpPr>
        <a:xfrm>
          <a:off x="0" y="0"/>
          <a:ext cx="0" cy="0"/>
          <a:chOff x="0" y="0"/>
          <a:chExt cx="0" cy="0"/>
        </a:xfrm>
      </p:grpSpPr>
      <p:pic>
        <p:nvPicPr>
          <p:cNvPr id="137" name="Google Shape;137;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8" name="Google Shape;138;p26"/>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0" name="Google Shape;140;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1" name="Google Shape;141;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42" name="Google Shape;142;p26"/>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3" name="Google Shape;143;p26"/>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4" name="Google Shape;144;p26"/>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5" name="Google Shape;145;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6" name="Google Shape;146;p26"/>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147" name="Google Shape;147;p26"/>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148" name="Google Shape;148;p26"/>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149" name="Google Shape;149;p26"/>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150" name="Google Shape;150;p26"/>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1" name="Google Shape;151;p26"/>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2" name="Google Shape;152;p26"/>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3" name="Google Shape;153;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4" name="Google Shape;154;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5" name="Google Shape;155;p26"/>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6" name="Google Shape;156;p26"/>
          <p:cNvGrpSpPr/>
          <p:nvPr/>
        </p:nvGrpSpPr>
        <p:grpSpPr>
          <a:xfrm>
            <a:off x="4519000" y="3821425"/>
            <a:ext cx="420900" cy="912575"/>
            <a:chOff x="4680988" y="3981725"/>
            <a:chExt cx="420900" cy="912575"/>
          </a:xfrm>
        </p:grpSpPr>
        <p:pic>
          <p:nvPicPr>
            <p:cNvPr id="157" name="Google Shape;157;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58" name="Google Shape;158;p26"/>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59" name="Google Shape;159;p26"/>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0" name="Google Shape;160;p26"/>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61" name="Google Shape;161;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62" name="Google Shape;162;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63"/>
        <p:cNvGrpSpPr/>
        <p:nvPr/>
      </p:nvGrpSpPr>
      <p:grpSpPr>
        <a:xfrm>
          <a:off x="0" y="0"/>
          <a:ext cx="0" cy="0"/>
          <a:chOff x="0" y="0"/>
          <a:chExt cx="0" cy="0"/>
        </a:xfrm>
      </p:grpSpPr>
      <p:pic>
        <p:nvPicPr>
          <p:cNvPr id="164" name="Google Shape;164;p2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65" name="Google Shape;165;p27"/>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6" name="Google Shape;166;p27"/>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69" name="Google Shape;169;p27"/>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0" name="Google Shape;170;p27"/>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71" name="Google Shape;171;p27"/>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72" name="Google Shape;172;p27"/>
          <p:cNvGrpSpPr/>
          <p:nvPr/>
        </p:nvGrpSpPr>
        <p:grpSpPr>
          <a:xfrm>
            <a:off x="4732975" y="426900"/>
            <a:ext cx="3984300" cy="1538339"/>
            <a:chOff x="4623475" y="424050"/>
            <a:chExt cx="3984300" cy="1538339"/>
          </a:xfrm>
        </p:grpSpPr>
        <p:sp>
          <p:nvSpPr>
            <p:cNvPr id="173" name="Google Shape;173;p27"/>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4" name="Google Shape;174;p27"/>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7"/>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6" name="Google Shape;176;p27"/>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77" name="Google Shape;177;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78" name="Google Shape;178;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79" name="Google Shape;179;p27"/>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80" name="Google Shape;180;p27"/>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1" name="Google Shape;181;p27"/>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2" name="Google Shape;182;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83"/>
        <p:cNvGrpSpPr/>
        <p:nvPr/>
      </p:nvGrpSpPr>
      <p:grpSpPr>
        <a:xfrm>
          <a:off x="0" y="0"/>
          <a:ext cx="0" cy="0"/>
          <a:chOff x="0" y="0"/>
          <a:chExt cx="0" cy="0"/>
        </a:xfrm>
      </p:grpSpPr>
      <p:sp>
        <p:nvSpPr>
          <p:cNvPr id="184" name="Google Shape;184;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5" name="Google Shape;185;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6" name="Google Shape;186;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7" name="Google Shape;187;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88" name="Google Shape;188;p28"/>
          <p:cNvGraphicFramePr/>
          <p:nvPr/>
        </p:nvGraphicFramePr>
        <p:xfrm>
          <a:off x="358300" y="1181050"/>
          <a:ext cx="3000000" cy="3000000"/>
        </p:xfrm>
        <a:graphic>
          <a:graphicData uri="http://schemas.openxmlformats.org/drawingml/2006/table">
            <a:tbl>
              <a:tblPr>
                <a:noFill/>
                <a:tableStyleId>{0AF5597E-1A9B-4479-B6F4-E17BA0EE8A4D}</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89" name="Google Shape;189;p2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0" name="Google Shape;190;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91"/>
        <p:cNvGrpSpPr/>
        <p:nvPr/>
      </p:nvGrpSpPr>
      <p:grpSpPr>
        <a:xfrm>
          <a:off x="0" y="0"/>
          <a:ext cx="0" cy="0"/>
          <a:chOff x="0" y="0"/>
          <a:chExt cx="0" cy="0"/>
        </a:xfrm>
      </p:grpSpPr>
      <p:cxnSp>
        <p:nvCxnSpPr>
          <p:cNvPr id="192" name="Google Shape;192;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3" name="Google Shape;193;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94" name="Google Shape;194;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5" name="Google Shape;195;p29"/>
          <p:cNvGraphicFramePr/>
          <p:nvPr/>
        </p:nvGraphicFramePr>
        <p:xfrm>
          <a:off x="358300" y="876250"/>
          <a:ext cx="3000000" cy="3000000"/>
        </p:xfrm>
        <a:graphic>
          <a:graphicData uri="http://schemas.openxmlformats.org/drawingml/2006/table">
            <a:tbl>
              <a:tblPr>
                <a:noFill/>
                <a:tableStyleId>{0AF5597E-1A9B-4479-B6F4-E17BA0EE8A4D}</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96" name="Google Shape;196;p29"/>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7" name="Google Shape;197;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198"/>
        <p:cNvGrpSpPr/>
        <p:nvPr/>
      </p:nvGrpSpPr>
      <p:grpSpPr>
        <a:xfrm>
          <a:off x="0" y="0"/>
          <a:ext cx="0" cy="0"/>
          <a:chOff x="0" y="0"/>
          <a:chExt cx="0" cy="0"/>
        </a:xfrm>
      </p:grpSpPr>
      <p:pic>
        <p:nvPicPr>
          <p:cNvPr id="199" name="Google Shape;199;p3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0" name="Google Shape;200;p30"/>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02" name="Google Shape;202;p30"/>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3" name="Google Shape;203;p30"/>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04" name="Google Shape;204;p30"/>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205" name="Google Shape;205;p30"/>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206" name="Google Shape;206;p30"/>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207" name="Google Shape;207;p30"/>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08" name="Google Shape;208;p30"/>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09" name="Google Shape;209;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10"/>
        <p:cNvGrpSpPr/>
        <p:nvPr/>
      </p:nvGrpSpPr>
      <p:grpSpPr>
        <a:xfrm>
          <a:off x="0" y="0"/>
          <a:ext cx="0" cy="0"/>
          <a:chOff x="0" y="0"/>
          <a:chExt cx="0" cy="0"/>
        </a:xfrm>
      </p:grpSpPr>
      <p:sp>
        <p:nvSpPr>
          <p:cNvPr id="211" name="Google Shape;211;p31"/>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2" name="Google Shape;212;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3" name="Google Shape;213;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14" name="Google Shape;214;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5" name="Google Shape;215;p31"/>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6" name="Google Shape;216;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7" name="Google Shape;217;p3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18" name="Google Shape;218;p31"/>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19" name="Google Shape;219;p31"/>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0" name="Google Shape;220;p3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1" name="Google Shape;221;p31"/>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2" name="Google Shape;222;p31"/>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1"/>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4" name="Google Shape;224;p31"/>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5" name="Google Shape;225;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6" name="Google Shape;226;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7" name="Google Shape;227;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28"/>
        <p:cNvGrpSpPr/>
        <p:nvPr/>
      </p:nvGrpSpPr>
      <p:grpSpPr>
        <a:xfrm>
          <a:off x="0" y="0"/>
          <a:ext cx="0" cy="0"/>
          <a:chOff x="0" y="0"/>
          <a:chExt cx="0" cy="0"/>
        </a:xfrm>
      </p:grpSpPr>
      <p:pic>
        <p:nvPicPr>
          <p:cNvPr id="229" name="Google Shape;229;p3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30" name="Google Shape;230;p32"/>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32" name="Google Shape;232;p32"/>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33" name="Google Shape;233;p32"/>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34" name="Google Shape;234;p32"/>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35" name="Google Shape;235;p32"/>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36" name="Google Shape;236;p32"/>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37" name="Google Shape;237;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38"/>
        <p:cNvGrpSpPr/>
        <p:nvPr/>
      </p:nvGrpSpPr>
      <p:grpSpPr>
        <a:xfrm>
          <a:off x="0" y="0"/>
          <a:ext cx="0" cy="0"/>
          <a:chOff x="0" y="0"/>
          <a:chExt cx="0" cy="0"/>
        </a:xfrm>
      </p:grpSpPr>
      <p:pic>
        <p:nvPicPr>
          <p:cNvPr id="239" name="Google Shape;239;p3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40" name="Google Shape;240;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241" name="Google Shape;241;p33"/>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42" name="Google Shape;242;p33"/>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43" name="Google Shape;243;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44"/>
        <p:cNvGrpSpPr/>
        <p:nvPr/>
      </p:nvGrpSpPr>
      <p:grpSpPr>
        <a:xfrm>
          <a:off x="0" y="0"/>
          <a:ext cx="0" cy="0"/>
          <a:chOff x="0" y="0"/>
          <a:chExt cx="0" cy="0"/>
        </a:xfrm>
      </p:grpSpPr>
      <p:pic>
        <p:nvPicPr>
          <p:cNvPr id="245" name="Google Shape;245;p3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46" name="Google Shape;246;p34"/>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47" name="Google Shape;247;p34"/>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8" name="Google Shape;248;p34"/>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49" name="Google Shape;249;p34"/>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50" name="Google Shape;250;p34"/>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51" name="Google Shape;251;p34"/>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52" name="Google Shape;252;p34"/>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53" name="Google Shape;253;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54"/>
        <p:cNvGrpSpPr/>
        <p:nvPr/>
      </p:nvGrpSpPr>
      <p:grpSpPr>
        <a:xfrm>
          <a:off x="0" y="0"/>
          <a:ext cx="0" cy="0"/>
          <a:chOff x="0" y="0"/>
          <a:chExt cx="0" cy="0"/>
        </a:xfrm>
      </p:grpSpPr>
      <p:pic>
        <p:nvPicPr>
          <p:cNvPr id="255" name="Google Shape;255;p3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56" name="Google Shape;256;p3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57" name="Google Shape;257;p35"/>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58" name="Google Shape;258;p35"/>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9" name="Google Shape;259;p3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60" name="Google Shape;260;p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261" name="Google Shape;261;p35"/>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62"/>
        <p:cNvGrpSpPr/>
        <p:nvPr/>
      </p:nvGrpSpPr>
      <p:grpSpPr>
        <a:xfrm>
          <a:off x="0" y="0"/>
          <a:ext cx="0" cy="0"/>
          <a:chOff x="0" y="0"/>
          <a:chExt cx="0" cy="0"/>
        </a:xfrm>
      </p:grpSpPr>
      <p:pic>
        <p:nvPicPr>
          <p:cNvPr id="263" name="Google Shape;263;p36"/>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64" name="Google Shape;264;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5" name="Google Shape;265;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6" name="Google Shape;266;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7" name="Google Shape;267;p3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68" name="Google Shape;268;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9" name="Google Shape;269;p36"/>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70" name="Google Shape;270;p36"/>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71" name="Google Shape;271;p36"/>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72" name="Google Shape;272;p36"/>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273"/>
        <p:cNvGrpSpPr/>
        <p:nvPr/>
      </p:nvGrpSpPr>
      <p:grpSpPr>
        <a:xfrm>
          <a:off x="0" y="0"/>
          <a:ext cx="0" cy="0"/>
          <a:chOff x="0" y="0"/>
          <a:chExt cx="0" cy="0"/>
        </a:xfrm>
      </p:grpSpPr>
      <p:sp>
        <p:nvSpPr>
          <p:cNvPr id="274" name="Google Shape;274;p3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6" name="Google Shape;276;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77" name="Google Shape;277;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78" name="Google Shape;278;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79" name="Google Shape;279;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280" name="Google Shape;280;p37"/>
          <p:cNvGrpSpPr/>
          <p:nvPr/>
        </p:nvGrpSpPr>
        <p:grpSpPr>
          <a:xfrm>
            <a:off x="457200" y="1378813"/>
            <a:ext cx="776889" cy="621300"/>
            <a:chOff x="457200" y="1378813"/>
            <a:chExt cx="776889" cy="621300"/>
          </a:xfrm>
        </p:grpSpPr>
        <p:sp>
          <p:nvSpPr>
            <p:cNvPr id="281" name="Google Shape;281;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82" name="Google Shape;282;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83" name="Google Shape;283;p37"/>
          <p:cNvGrpSpPr/>
          <p:nvPr/>
        </p:nvGrpSpPr>
        <p:grpSpPr>
          <a:xfrm>
            <a:off x="457200" y="2228725"/>
            <a:ext cx="776889" cy="621300"/>
            <a:chOff x="457200" y="1378813"/>
            <a:chExt cx="776889" cy="621300"/>
          </a:xfrm>
        </p:grpSpPr>
        <p:sp>
          <p:nvSpPr>
            <p:cNvPr id="284" name="Google Shape;284;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85" name="Google Shape;285;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86" name="Google Shape;286;p37"/>
          <p:cNvGrpSpPr/>
          <p:nvPr/>
        </p:nvGrpSpPr>
        <p:grpSpPr>
          <a:xfrm>
            <a:off x="457200" y="3073850"/>
            <a:ext cx="776889" cy="621300"/>
            <a:chOff x="457200" y="1378813"/>
            <a:chExt cx="776889" cy="621300"/>
          </a:xfrm>
        </p:grpSpPr>
        <p:sp>
          <p:nvSpPr>
            <p:cNvPr id="287" name="Google Shape;287;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88" name="Google Shape;288;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89" name="Google Shape;289;p37"/>
          <p:cNvGrpSpPr/>
          <p:nvPr/>
        </p:nvGrpSpPr>
        <p:grpSpPr>
          <a:xfrm>
            <a:off x="457200" y="3923750"/>
            <a:ext cx="776889" cy="621300"/>
            <a:chOff x="457200" y="1378813"/>
            <a:chExt cx="776889" cy="621300"/>
          </a:xfrm>
        </p:grpSpPr>
        <p:sp>
          <p:nvSpPr>
            <p:cNvPr id="290" name="Google Shape;290;p37"/>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91" name="Google Shape;291;p37"/>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92" name="Google Shape;292;p37"/>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3" name="Google Shape;293;p3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7"/>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7"/>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7" name="Google Shape;297;p37"/>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8" name="Google Shape;298;p37"/>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9" name="Google Shape;299;p37"/>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300"/>
        <p:cNvGrpSpPr/>
        <p:nvPr/>
      </p:nvGrpSpPr>
      <p:grpSpPr>
        <a:xfrm>
          <a:off x="0" y="0"/>
          <a:ext cx="0" cy="0"/>
          <a:chOff x="0" y="0"/>
          <a:chExt cx="0" cy="0"/>
        </a:xfrm>
      </p:grpSpPr>
      <p:sp>
        <p:nvSpPr>
          <p:cNvPr id="301" name="Google Shape;301;p38"/>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3" name="Google Shape;303;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04" name="Google Shape;304;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5" name="Google Shape;305;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06" name="Google Shape;306;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07" name="Google Shape;307;p38"/>
          <p:cNvGrpSpPr/>
          <p:nvPr/>
        </p:nvGrpSpPr>
        <p:grpSpPr>
          <a:xfrm>
            <a:off x="457200" y="1300225"/>
            <a:ext cx="776889" cy="621300"/>
            <a:chOff x="457200" y="1378813"/>
            <a:chExt cx="776889" cy="621300"/>
          </a:xfrm>
        </p:grpSpPr>
        <p:sp>
          <p:nvSpPr>
            <p:cNvPr id="308" name="Google Shape;308;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09" name="Google Shape;309;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 name="Google Shape;310;p38"/>
          <p:cNvGrpSpPr/>
          <p:nvPr/>
        </p:nvGrpSpPr>
        <p:grpSpPr>
          <a:xfrm>
            <a:off x="457200" y="2000125"/>
            <a:ext cx="776889" cy="621300"/>
            <a:chOff x="457200" y="1378813"/>
            <a:chExt cx="776889" cy="621300"/>
          </a:xfrm>
        </p:grpSpPr>
        <p:sp>
          <p:nvSpPr>
            <p:cNvPr id="311" name="Google Shape;311;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12" name="Google Shape;312;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 name="Google Shape;313;p38"/>
          <p:cNvGrpSpPr/>
          <p:nvPr/>
        </p:nvGrpSpPr>
        <p:grpSpPr>
          <a:xfrm>
            <a:off x="457200" y="2692850"/>
            <a:ext cx="776889" cy="621300"/>
            <a:chOff x="457200" y="1378813"/>
            <a:chExt cx="776889" cy="621300"/>
          </a:xfrm>
        </p:grpSpPr>
        <p:sp>
          <p:nvSpPr>
            <p:cNvPr id="314" name="Google Shape;314;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15" name="Google Shape;315;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38"/>
          <p:cNvGrpSpPr/>
          <p:nvPr/>
        </p:nvGrpSpPr>
        <p:grpSpPr>
          <a:xfrm>
            <a:off x="457200" y="3390350"/>
            <a:ext cx="776889" cy="621300"/>
            <a:chOff x="457200" y="1378813"/>
            <a:chExt cx="776889" cy="621300"/>
          </a:xfrm>
        </p:grpSpPr>
        <p:sp>
          <p:nvSpPr>
            <p:cNvPr id="317" name="Google Shape;317;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18" name="Google Shape;318;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 name="Google Shape;319;p38"/>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0" name="Google Shape;320;p38"/>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8"/>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8"/>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8"/>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4" name="Google Shape;324;p38"/>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38"/>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26" name="Google Shape;326;p38"/>
          <p:cNvGrpSpPr/>
          <p:nvPr/>
        </p:nvGrpSpPr>
        <p:grpSpPr>
          <a:xfrm>
            <a:off x="469500" y="4083075"/>
            <a:ext cx="776889" cy="621300"/>
            <a:chOff x="457200" y="1378813"/>
            <a:chExt cx="776889" cy="621300"/>
          </a:xfrm>
        </p:grpSpPr>
        <p:sp>
          <p:nvSpPr>
            <p:cNvPr id="327" name="Google Shape;327;p3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28" name="Google Shape;328;p38"/>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 name="Google Shape;329;p38"/>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38"/>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1" name="Google Shape;331;p38"/>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32"/>
        <p:cNvGrpSpPr/>
        <p:nvPr/>
      </p:nvGrpSpPr>
      <p:grpSpPr>
        <a:xfrm>
          <a:off x="0" y="0"/>
          <a:ext cx="0" cy="0"/>
          <a:chOff x="0" y="0"/>
          <a:chExt cx="0" cy="0"/>
        </a:xfrm>
      </p:grpSpPr>
      <p:sp>
        <p:nvSpPr>
          <p:cNvPr id="333" name="Google Shape;333;p39"/>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5" name="Google Shape;33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6" name="Google Shape;33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7" name="Google Shape;337;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38" name="Google Shape;33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39" name="Google Shape;339;p39"/>
          <p:cNvGrpSpPr/>
          <p:nvPr/>
        </p:nvGrpSpPr>
        <p:grpSpPr>
          <a:xfrm>
            <a:off x="457200" y="1237825"/>
            <a:ext cx="776900" cy="486300"/>
            <a:chOff x="457200" y="1466425"/>
            <a:chExt cx="776900" cy="486300"/>
          </a:xfrm>
        </p:grpSpPr>
        <p:sp>
          <p:nvSpPr>
            <p:cNvPr id="340" name="Google Shape;340;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41" name="Google Shape;341;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39"/>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3" name="Google Shape;343;p39"/>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39"/>
          <p:cNvGrpSpPr/>
          <p:nvPr/>
        </p:nvGrpSpPr>
        <p:grpSpPr>
          <a:xfrm>
            <a:off x="457200" y="1828900"/>
            <a:ext cx="776900" cy="486300"/>
            <a:chOff x="457200" y="1466425"/>
            <a:chExt cx="776900" cy="486300"/>
          </a:xfrm>
        </p:grpSpPr>
        <p:sp>
          <p:nvSpPr>
            <p:cNvPr id="345" name="Google Shape;345;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46" name="Google Shape;346;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 name="Google Shape;347;p39"/>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 name="Google Shape;348;p39"/>
          <p:cNvGrpSpPr/>
          <p:nvPr/>
        </p:nvGrpSpPr>
        <p:grpSpPr>
          <a:xfrm>
            <a:off x="457200" y="2419975"/>
            <a:ext cx="776900" cy="486300"/>
            <a:chOff x="457200" y="1466425"/>
            <a:chExt cx="776900" cy="486300"/>
          </a:xfrm>
        </p:grpSpPr>
        <p:sp>
          <p:nvSpPr>
            <p:cNvPr id="349" name="Google Shape;349;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0" name="Google Shape;350;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1" name="Google Shape;351;p39"/>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 name="Google Shape;352;p39"/>
          <p:cNvGrpSpPr/>
          <p:nvPr/>
        </p:nvGrpSpPr>
        <p:grpSpPr>
          <a:xfrm>
            <a:off x="457200" y="3011050"/>
            <a:ext cx="776900" cy="486300"/>
            <a:chOff x="457200" y="1466425"/>
            <a:chExt cx="776900" cy="486300"/>
          </a:xfrm>
        </p:grpSpPr>
        <p:sp>
          <p:nvSpPr>
            <p:cNvPr id="353" name="Google Shape;353;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54" name="Google Shape;354;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 name="Google Shape;355;p39"/>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6" name="Google Shape;356;p39"/>
          <p:cNvGrpSpPr/>
          <p:nvPr/>
        </p:nvGrpSpPr>
        <p:grpSpPr>
          <a:xfrm>
            <a:off x="457200" y="3602137"/>
            <a:ext cx="776900" cy="486300"/>
            <a:chOff x="457200" y="1466425"/>
            <a:chExt cx="776900" cy="486300"/>
          </a:xfrm>
        </p:grpSpPr>
        <p:sp>
          <p:nvSpPr>
            <p:cNvPr id="357" name="Google Shape;357;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58" name="Google Shape;358;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39"/>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 name="Google Shape;360;p39"/>
          <p:cNvGrpSpPr/>
          <p:nvPr/>
        </p:nvGrpSpPr>
        <p:grpSpPr>
          <a:xfrm>
            <a:off x="457200" y="4193262"/>
            <a:ext cx="776900" cy="486300"/>
            <a:chOff x="457200" y="1466425"/>
            <a:chExt cx="776900" cy="486300"/>
          </a:xfrm>
        </p:grpSpPr>
        <p:sp>
          <p:nvSpPr>
            <p:cNvPr id="361" name="Google Shape;361;p39"/>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62" name="Google Shape;362;p39"/>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39"/>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 name="Google Shape;364;p39"/>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5" name="Google Shape;365;p39"/>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6" name="Google Shape;366;p39"/>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7" name="Google Shape;367;p39"/>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39"/>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369"/>
        <p:cNvGrpSpPr/>
        <p:nvPr/>
      </p:nvGrpSpPr>
      <p:grpSpPr>
        <a:xfrm>
          <a:off x="0" y="0"/>
          <a:ext cx="0" cy="0"/>
          <a:chOff x="0" y="0"/>
          <a:chExt cx="0" cy="0"/>
        </a:xfrm>
      </p:grpSpPr>
      <p:sp>
        <p:nvSpPr>
          <p:cNvPr id="370" name="Google Shape;370;p40"/>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2" name="Google Shape;37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3" name="Google Shape;37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4" name="Google Shape;374;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75" name="Google Shape;375;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76" name="Google Shape;376;p40"/>
          <p:cNvGrpSpPr/>
          <p:nvPr/>
        </p:nvGrpSpPr>
        <p:grpSpPr>
          <a:xfrm>
            <a:off x="457222" y="1149803"/>
            <a:ext cx="713194" cy="446423"/>
            <a:chOff x="457200" y="1466425"/>
            <a:chExt cx="776900" cy="486300"/>
          </a:xfrm>
        </p:grpSpPr>
        <p:sp>
          <p:nvSpPr>
            <p:cNvPr id="377" name="Google Shape;377;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78" name="Google Shape;378;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9" name="Google Shape;379;p40"/>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40"/>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40"/>
          <p:cNvGrpSpPr/>
          <p:nvPr/>
        </p:nvGrpSpPr>
        <p:grpSpPr>
          <a:xfrm>
            <a:off x="457222" y="1672428"/>
            <a:ext cx="713194" cy="446423"/>
            <a:chOff x="457200" y="1466425"/>
            <a:chExt cx="776900" cy="486300"/>
          </a:xfrm>
        </p:grpSpPr>
        <p:sp>
          <p:nvSpPr>
            <p:cNvPr id="382" name="Google Shape;382;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83" name="Google Shape;383;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40"/>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40"/>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40"/>
          <p:cNvGrpSpPr/>
          <p:nvPr/>
        </p:nvGrpSpPr>
        <p:grpSpPr>
          <a:xfrm>
            <a:off x="457197" y="2195578"/>
            <a:ext cx="713194" cy="446423"/>
            <a:chOff x="457200" y="1466425"/>
            <a:chExt cx="776900" cy="486300"/>
          </a:xfrm>
        </p:grpSpPr>
        <p:sp>
          <p:nvSpPr>
            <p:cNvPr id="387" name="Google Shape;387;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88" name="Google Shape;388;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40"/>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40"/>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40"/>
          <p:cNvGrpSpPr/>
          <p:nvPr/>
        </p:nvGrpSpPr>
        <p:grpSpPr>
          <a:xfrm>
            <a:off x="457197" y="2718203"/>
            <a:ext cx="713194" cy="446423"/>
            <a:chOff x="457200" y="1466425"/>
            <a:chExt cx="776900" cy="486300"/>
          </a:xfrm>
        </p:grpSpPr>
        <p:sp>
          <p:nvSpPr>
            <p:cNvPr id="392" name="Google Shape;392;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93" name="Google Shape;393;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40"/>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5" name="Google Shape;395;p40"/>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40"/>
          <p:cNvGrpSpPr/>
          <p:nvPr/>
        </p:nvGrpSpPr>
        <p:grpSpPr>
          <a:xfrm>
            <a:off x="457222" y="3240828"/>
            <a:ext cx="713194" cy="446423"/>
            <a:chOff x="457200" y="1466425"/>
            <a:chExt cx="776900" cy="486300"/>
          </a:xfrm>
        </p:grpSpPr>
        <p:sp>
          <p:nvSpPr>
            <p:cNvPr id="397" name="Google Shape;397;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98" name="Google Shape;398;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40"/>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0" name="Google Shape;400;p40"/>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40"/>
          <p:cNvGrpSpPr/>
          <p:nvPr/>
        </p:nvGrpSpPr>
        <p:grpSpPr>
          <a:xfrm>
            <a:off x="457222" y="3763453"/>
            <a:ext cx="713194" cy="446423"/>
            <a:chOff x="457200" y="1466425"/>
            <a:chExt cx="776900" cy="486300"/>
          </a:xfrm>
        </p:grpSpPr>
        <p:sp>
          <p:nvSpPr>
            <p:cNvPr id="402" name="Google Shape;402;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03" name="Google Shape;403;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40"/>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5" name="Google Shape;405;p40"/>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40"/>
          <p:cNvGrpSpPr/>
          <p:nvPr/>
        </p:nvGrpSpPr>
        <p:grpSpPr>
          <a:xfrm>
            <a:off x="457222" y="4311603"/>
            <a:ext cx="713194" cy="446423"/>
            <a:chOff x="457200" y="1466425"/>
            <a:chExt cx="776900" cy="486300"/>
          </a:xfrm>
        </p:grpSpPr>
        <p:sp>
          <p:nvSpPr>
            <p:cNvPr id="407" name="Google Shape;407;p40"/>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08" name="Google Shape;408;p40"/>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40"/>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 name="Google Shape;410;p40"/>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5. Numbered 1–3">
  <p:cSld name="CUSTOM_2_7_1_5_2">
    <p:spTree>
      <p:nvGrpSpPr>
        <p:cNvPr id="1" name="Shape 411"/>
        <p:cNvGrpSpPr/>
        <p:nvPr/>
      </p:nvGrpSpPr>
      <p:grpSpPr>
        <a:xfrm>
          <a:off x="0" y="0"/>
          <a:ext cx="0" cy="0"/>
          <a:chOff x="0" y="0"/>
          <a:chExt cx="0" cy="0"/>
        </a:xfrm>
      </p:grpSpPr>
      <p:sp>
        <p:nvSpPr>
          <p:cNvPr id="412" name="Google Shape;412;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3" name="Google Shape;413;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14" name="Google Shape;414;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5" name="Google Shape;415;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16" name="Google Shape;416;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17" name="Google Shape;417;p41"/>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41"/>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19" name="Google Shape;419;p41"/>
          <p:cNvGrpSpPr/>
          <p:nvPr/>
        </p:nvGrpSpPr>
        <p:grpSpPr>
          <a:xfrm>
            <a:off x="457181" y="1345103"/>
            <a:ext cx="533372" cy="533480"/>
            <a:chOff x="457200" y="1378813"/>
            <a:chExt cx="695400" cy="695450"/>
          </a:xfrm>
        </p:grpSpPr>
        <p:sp>
          <p:nvSpPr>
            <p:cNvPr id="420" name="Google Shape;420;p41"/>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21" name="Google Shape;421;p41"/>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2" name="Google Shape;422;p41"/>
          <p:cNvGrpSpPr/>
          <p:nvPr/>
        </p:nvGrpSpPr>
        <p:grpSpPr>
          <a:xfrm>
            <a:off x="3228956" y="1345103"/>
            <a:ext cx="533372" cy="533480"/>
            <a:chOff x="457200" y="1378813"/>
            <a:chExt cx="695400" cy="695450"/>
          </a:xfrm>
        </p:grpSpPr>
        <p:sp>
          <p:nvSpPr>
            <p:cNvPr id="423" name="Google Shape;423;p41"/>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24" name="Google Shape;424;p41"/>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25" name="Google Shape;425;p41"/>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41"/>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27" name="Google Shape;427;p41"/>
          <p:cNvGrpSpPr/>
          <p:nvPr/>
        </p:nvGrpSpPr>
        <p:grpSpPr>
          <a:xfrm>
            <a:off x="6134081" y="1345853"/>
            <a:ext cx="533372" cy="533480"/>
            <a:chOff x="457200" y="1378813"/>
            <a:chExt cx="695400" cy="695450"/>
          </a:xfrm>
        </p:grpSpPr>
        <p:sp>
          <p:nvSpPr>
            <p:cNvPr id="428" name="Google Shape;428;p41"/>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29" name="Google Shape;429;p41"/>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30" name="Google Shape;430;p41"/>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1"/>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32" name="Google Shape;432;p41"/>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6. Numbered 1–2">
  <p:cSld name="CUSTOM_2_7_1_5_2_1">
    <p:spTree>
      <p:nvGrpSpPr>
        <p:cNvPr id="1" name="Shape 433"/>
        <p:cNvGrpSpPr/>
        <p:nvPr/>
      </p:nvGrpSpPr>
      <p:grpSpPr>
        <a:xfrm>
          <a:off x="0" y="0"/>
          <a:ext cx="0" cy="0"/>
          <a:chOff x="0" y="0"/>
          <a:chExt cx="0" cy="0"/>
        </a:xfrm>
      </p:grpSpPr>
      <p:pic>
        <p:nvPicPr>
          <p:cNvPr id="434" name="Google Shape;434;p4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435" name="Google Shape;43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6" name="Google Shape;43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37" name="Google Shape;43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38" name="Google Shape;438;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39" name="Google Shape;439;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40" name="Google Shape;440;p42"/>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41" name="Google Shape;441;p42"/>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442" name="Google Shape;442;p42"/>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3" name="Google Shape;443;p42"/>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42"/>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45" name="Google Shape;445;p42"/>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446" name="Google Shape;446;p42"/>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2"/>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448" name="Google Shape;448;p42"/>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449"/>
        <p:cNvGrpSpPr/>
        <p:nvPr/>
      </p:nvGrpSpPr>
      <p:grpSpPr>
        <a:xfrm>
          <a:off x="0" y="0"/>
          <a:ext cx="0" cy="0"/>
          <a:chOff x="0" y="0"/>
          <a:chExt cx="0" cy="0"/>
        </a:xfrm>
      </p:grpSpPr>
      <p:sp>
        <p:nvSpPr>
          <p:cNvPr id="450" name="Google Shape;450;p43"/>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51" name="Google Shape;451;p43"/>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52" name="Google Shape;452;p43"/>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53" name="Google Shape;453;p43"/>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54" name="Google Shape;454;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6" name="Google Shape;456;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7" name="Google Shape;457;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8" name="Google Shape;458;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59" name="Google Shape;459;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0" name="Google Shape;460;p43"/>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1" name="Google Shape;461;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3"/>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65" name="Google Shape;465;p43"/>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66" name="Google Shape;466;p43"/>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67" name="Google Shape;467;p43"/>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68" name="Google Shape;468;p43"/>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9" name="Google Shape;469;p43"/>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0" name="Google Shape;470;p43"/>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1" name="Google Shape;471;p43"/>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472"/>
        <p:cNvGrpSpPr/>
        <p:nvPr/>
      </p:nvGrpSpPr>
      <p:grpSpPr>
        <a:xfrm>
          <a:off x="0" y="0"/>
          <a:ext cx="0" cy="0"/>
          <a:chOff x="0" y="0"/>
          <a:chExt cx="0" cy="0"/>
        </a:xfrm>
      </p:grpSpPr>
      <p:sp>
        <p:nvSpPr>
          <p:cNvPr id="473" name="Google Shape;473;p44"/>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74" name="Google Shape;474;p44"/>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75" name="Google Shape;475;p44"/>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76" name="Google Shape;476;p44"/>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77" name="Google Shape;477;p4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0" name="Google Shape;48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1" name="Google Shape;481;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3" name="Google Shape;483;p4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4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44"/>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87" name="Google Shape;487;p44"/>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88" name="Google Shape;488;p44"/>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89" name="Google Shape;489;p44"/>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90" name="Google Shape;490;p44"/>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1" name="Google Shape;491;p44"/>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2" name="Google Shape;492;p44"/>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3" name="Google Shape;493;p44"/>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4" name="Google Shape;494;p44"/>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495"/>
        <p:cNvGrpSpPr/>
        <p:nvPr/>
      </p:nvGrpSpPr>
      <p:grpSpPr>
        <a:xfrm>
          <a:off x="0" y="0"/>
          <a:ext cx="0" cy="0"/>
          <a:chOff x="0" y="0"/>
          <a:chExt cx="0" cy="0"/>
        </a:xfrm>
      </p:grpSpPr>
      <p:sp>
        <p:nvSpPr>
          <p:cNvPr id="496" name="Google Shape;496;p45"/>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97" name="Google Shape;497;p45"/>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498" name="Google Shape;498;p45"/>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99" name="Google Shape;499;p45"/>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00" name="Google Shape;500;p45"/>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2" name="Google Shape;502;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3" name="Google Shape;503;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4" name="Google Shape;504;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05" name="Google Shape;505;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6" name="Google Shape;506;p45"/>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45"/>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45"/>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45"/>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10" name="Google Shape;510;p45"/>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11" name="Google Shape;511;p45"/>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512" name="Google Shape;512;p45"/>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513" name="Google Shape;513;p45"/>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4" name="Google Shape;514;p45"/>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5" name="Google Shape;515;p45"/>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6" name="Google Shape;516;p45"/>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7" name="Google Shape;517;p45"/>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518"/>
        <p:cNvGrpSpPr/>
        <p:nvPr/>
      </p:nvGrpSpPr>
      <p:grpSpPr>
        <a:xfrm>
          <a:off x="0" y="0"/>
          <a:ext cx="0" cy="0"/>
          <a:chOff x="0" y="0"/>
          <a:chExt cx="0" cy="0"/>
        </a:xfrm>
      </p:grpSpPr>
      <p:sp>
        <p:nvSpPr>
          <p:cNvPr id="519" name="Google Shape;519;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521" name="Google Shape;521;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2" name="Google Shape;522;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3" name="Google Shape;523;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24" name="Google Shape;524;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5" name="Google Shape;525;p46"/>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6" name="Google Shape;526;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0" name="Google Shape;530;p46"/>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1" name="Google Shape;531;p46"/>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6"/>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4" name="Google Shape;534;p46"/>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5" name="Google Shape;535;p46"/>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6" name="Google Shape;536;p46"/>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7" name="Google Shape;537;p46"/>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38" name="Google Shape;538;p46"/>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39" name="Google Shape;539;p46"/>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40" name="Google Shape;540;p46"/>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41" name="Google Shape;541;p46"/>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42" name="Google Shape;542;p46"/>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543" name="Google Shape;543;p46"/>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544" name="Google Shape;544;p46"/>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545"/>
        <p:cNvGrpSpPr/>
        <p:nvPr/>
      </p:nvGrpSpPr>
      <p:grpSpPr>
        <a:xfrm>
          <a:off x="0" y="0"/>
          <a:ext cx="0" cy="0"/>
          <a:chOff x="0" y="0"/>
          <a:chExt cx="0" cy="0"/>
        </a:xfrm>
      </p:grpSpPr>
      <p:pic>
        <p:nvPicPr>
          <p:cNvPr id="546" name="Google Shape;546;p4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7" name="Google Shape;547;p47"/>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8" name="Google Shape;548;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49" name="Google Shape;549;p47"/>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550" name="Google Shape;550;p47"/>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51" name="Google Shape;551;p47"/>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552" name="Google Shape;552;p4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553"/>
        <p:cNvGrpSpPr/>
        <p:nvPr/>
      </p:nvGrpSpPr>
      <p:grpSpPr>
        <a:xfrm>
          <a:off x="0" y="0"/>
          <a:ext cx="0" cy="0"/>
          <a:chOff x="0" y="0"/>
          <a:chExt cx="0" cy="0"/>
        </a:xfrm>
      </p:grpSpPr>
      <p:pic>
        <p:nvPicPr>
          <p:cNvPr id="554" name="Google Shape;554;p4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55" name="Google Shape;555;p48"/>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57" name="Google Shape;557;p48"/>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58" name="Google Shape;558;p48"/>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59" name="Google Shape;559;p48"/>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60" name="Google Shape;560;p4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561"/>
        <p:cNvGrpSpPr/>
        <p:nvPr/>
      </p:nvGrpSpPr>
      <p:grpSpPr>
        <a:xfrm>
          <a:off x="0" y="0"/>
          <a:ext cx="0" cy="0"/>
          <a:chOff x="0" y="0"/>
          <a:chExt cx="0" cy="0"/>
        </a:xfrm>
      </p:grpSpPr>
      <p:pic>
        <p:nvPicPr>
          <p:cNvPr id="562" name="Google Shape;562;p4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63" name="Google Shape;563;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64" name="Google Shape;564;p49"/>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65" name="Google Shape;565;p49"/>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6" name="Google Shape;566;p49"/>
          <p:cNvPicPr preferRelativeResize="0"/>
          <p:nvPr/>
        </p:nvPicPr>
        <p:blipFill rotWithShape="1">
          <a:blip r:embed="rId3">
            <a:alphaModFix/>
          </a:blip>
          <a:srcRect/>
          <a:stretch/>
        </p:blipFill>
        <p:spPr>
          <a:xfrm>
            <a:off x="4239200" y="1293735"/>
            <a:ext cx="665600" cy="1260600"/>
          </a:xfrm>
          <a:prstGeom prst="rect">
            <a:avLst/>
          </a:prstGeom>
          <a:noFill/>
          <a:ln>
            <a:noFill/>
          </a:ln>
        </p:spPr>
      </p:pic>
      <p:sp>
        <p:nvSpPr>
          <p:cNvPr id="567" name="Google Shape;567;p4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568"/>
        <p:cNvGrpSpPr/>
        <p:nvPr/>
      </p:nvGrpSpPr>
      <p:grpSpPr>
        <a:xfrm>
          <a:off x="0" y="0"/>
          <a:ext cx="0" cy="0"/>
          <a:chOff x="0" y="0"/>
          <a:chExt cx="0" cy="0"/>
        </a:xfrm>
      </p:grpSpPr>
      <p:pic>
        <p:nvPicPr>
          <p:cNvPr id="569" name="Google Shape;569;p50"/>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70" name="Google Shape;570;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571"/>
        <p:cNvGrpSpPr/>
        <p:nvPr/>
      </p:nvGrpSpPr>
      <p:grpSpPr>
        <a:xfrm>
          <a:off x="0" y="0"/>
          <a:ext cx="0" cy="0"/>
          <a:chOff x="0" y="0"/>
          <a:chExt cx="0" cy="0"/>
        </a:xfrm>
      </p:grpSpPr>
      <p:pic>
        <p:nvPicPr>
          <p:cNvPr id="572" name="Google Shape;572;p5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73" name="Google Shape;573;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74" name="Google Shape;574;p51"/>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75" name="Google Shape;575;p51"/>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76" name="Google Shape;576;p5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577"/>
        <p:cNvGrpSpPr/>
        <p:nvPr/>
      </p:nvGrpSpPr>
      <p:grpSpPr>
        <a:xfrm>
          <a:off x="0" y="0"/>
          <a:ext cx="0" cy="0"/>
          <a:chOff x="0" y="0"/>
          <a:chExt cx="0" cy="0"/>
        </a:xfrm>
      </p:grpSpPr>
      <p:pic>
        <p:nvPicPr>
          <p:cNvPr id="578" name="Google Shape;578;p52"/>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579" name="Google Shape;579;p52"/>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2"/>
          <p:cNvSpPr/>
          <p:nvPr/>
        </p:nvSpPr>
        <p:spPr>
          <a:xfrm>
            <a:off x="3884000" y="2464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2"/>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582"/>
        <p:cNvGrpSpPr/>
        <p:nvPr/>
      </p:nvGrpSpPr>
      <p:grpSpPr>
        <a:xfrm>
          <a:off x="0" y="0"/>
          <a:ext cx="0" cy="0"/>
          <a:chOff x="0" y="0"/>
          <a:chExt cx="0" cy="0"/>
        </a:xfrm>
      </p:grpSpPr>
      <p:pic>
        <p:nvPicPr>
          <p:cNvPr id="583" name="Google Shape;583;p5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84" name="Google Shape;584;p53"/>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3"/>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87" name="Google Shape;587;p53"/>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588" name="Google Shape;58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589"/>
        <p:cNvGrpSpPr/>
        <p:nvPr/>
      </p:nvGrpSpPr>
      <p:grpSpPr>
        <a:xfrm>
          <a:off x="0" y="0"/>
          <a:ext cx="0" cy="0"/>
          <a:chOff x="0" y="0"/>
          <a:chExt cx="0" cy="0"/>
        </a:xfrm>
      </p:grpSpPr>
      <p:pic>
        <p:nvPicPr>
          <p:cNvPr id="590" name="Google Shape;590;p5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91" name="Google Shape;591;p5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92" name="Google Shape;592;p54"/>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4"/>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4"/>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95" name="Google Shape;595;p54"/>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96" name="Google Shape;596;p54"/>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597"/>
        <p:cNvGrpSpPr/>
        <p:nvPr/>
      </p:nvGrpSpPr>
      <p:grpSpPr>
        <a:xfrm>
          <a:off x="0" y="0"/>
          <a:ext cx="0" cy="0"/>
          <a:chOff x="0" y="0"/>
          <a:chExt cx="0" cy="0"/>
        </a:xfrm>
      </p:grpSpPr>
      <p:pic>
        <p:nvPicPr>
          <p:cNvPr id="598" name="Google Shape;598;p5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599" name="Google Shape;599;p5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600" name="Google Shape;600;p55"/>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01" name="Google Shape;601;p5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02" name="Google Shape;602;p5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603" name="Google Shape;603;p55"/>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604" name="Google Shape;604;p5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605"/>
        <p:cNvGrpSpPr/>
        <p:nvPr/>
      </p:nvGrpSpPr>
      <p:grpSpPr>
        <a:xfrm>
          <a:off x="0" y="0"/>
          <a:ext cx="0" cy="0"/>
          <a:chOff x="0" y="0"/>
          <a:chExt cx="0" cy="0"/>
        </a:xfrm>
      </p:grpSpPr>
      <p:pic>
        <p:nvPicPr>
          <p:cNvPr id="606" name="Google Shape;606;p56"/>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607" name="Google Shape;607;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608" name="Google Shape;608;p56"/>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609" name="Google Shape;609;p56"/>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610" name="Google Shape;610;p56"/>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6"/>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6"/>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613"/>
        <p:cNvGrpSpPr/>
        <p:nvPr/>
      </p:nvGrpSpPr>
      <p:grpSpPr>
        <a:xfrm>
          <a:off x="0" y="0"/>
          <a:ext cx="0" cy="0"/>
          <a:chOff x="0" y="0"/>
          <a:chExt cx="0" cy="0"/>
        </a:xfrm>
      </p:grpSpPr>
      <p:pic>
        <p:nvPicPr>
          <p:cNvPr id="614" name="Google Shape;614;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15" name="Google Shape;615;p5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616" name="Google Shape;616;p57"/>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617" name="Google Shape;617;p57"/>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618" name="Google Shape;618;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619"/>
        <p:cNvGrpSpPr/>
        <p:nvPr/>
      </p:nvGrpSpPr>
      <p:grpSpPr>
        <a:xfrm>
          <a:off x="0" y="0"/>
          <a:ext cx="0" cy="0"/>
          <a:chOff x="0" y="0"/>
          <a:chExt cx="0" cy="0"/>
        </a:xfrm>
      </p:grpSpPr>
      <p:pic>
        <p:nvPicPr>
          <p:cNvPr id="620" name="Google Shape;620;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21" name="Google Shape;621;p5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22" name="Google Shape;622;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23" name="Google Shape;623;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624" name="Google Shape;624;p58"/>
          <p:cNvGrpSpPr/>
          <p:nvPr/>
        </p:nvGrpSpPr>
        <p:grpSpPr>
          <a:xfrm>
            <a:off x="4167150" y="1202575"/>
            <a:ext cx="809700" cy="809700"/>
            <a:chOff x="1457325" y="1219200"/>
            <a:chExt cx="809700" cy="809700"/>
          </a:xfrm>
        </p:grpSpPr>
        <p:sp>
          <p:nvSpPr>
            <p:cNvPr id="625" name="Google Shape;625;p58"/>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8"/>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 name="Google Shape;627;p58"/>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28" name="Google Shape;628;p58"/>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2"/>
        <p:cNvGrpSpPr/>
        <p:nvPr/>
      </p:nvGrpSpPr>
      <p:grpSpPr>
        <a:xfrm>
          <a:off x="0" y="0"/>
          <a:ext cx="0" cy="0"/>
          <a:chOff x="0" y="0"/>
          <a:chExt cx="0" cy="0"/>
        </a:xfrm>
      </p:grpSpPr>
      <p:sp>
        <p:nvSpPr>
          <p:cNvPr id="633" name="Google Shape;633;p59"/>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sz="3900"/>
              <a:t>Advanced CSS</a:t>
            </a:r>
            <a:endParaRPr sz="3900"/>
          </a:p>
        </p:txBody>
      </p:sp>
      <p:sp>
        <p:nvSpPr>
          <p:cNvPr id="634" name="Google Shape;634;p59"/>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02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sp>
        <p:nvSpPr>
          <p:cNvPr id="763" name="Google Shape;763;p68"/>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How can we learn to build these features?</a:t>
            </a:r>
            <a:endParaRPr/>
          </a:p>
        </p:txBody>
      </p:sp>
      <p:sp>
        <p:nvSpPr>
          <p:cNvPr id="764" name="Google Shape;764;p6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cxnSp>
        <p:nvCxnSpPr>
          <p:cNvPr id="769" name="Google Shape;769;p69"/>
          <p:cNvCxnSpPr/>
          <p:nvPr/>
        </p:nvCxnSpPr>
        <p:spPr>
          <a:xfrm>
            <a:off x="2219900" y="2463325"/>
            <a:ext cx="1330200" cy="2136000"/>
          </a:xfrm>
          <a:prstGeom prst="straightConnector1">
            <a:avLst/>
          </a:prstGeom>
          <a:noFill/>
          <a:ln w="28575" cap="flat" cmpd="sng">
            <a:solidFill>
              <a:srgbClr val="00D6CB"/>
            </a:solidFill>
            <a:prstDash val="solid"/>
            <a:round/>
            <a:headEnd type="none" w="med" len="med"/>
            <a:tailEnd type="none" w="med" len="med"/>
          </a:ln>
        </p:spPr>
      </p:cxnSp>
      <p:cxnSp>
        <p:nvCxnSpPr>
          <p:cNvPr id="770" name="Google Shape;770;p69"/>
          <p:cNvCxnSpPr/>
          <p:nvPr/>
        </p:nvCxnSpPr>
        <p:spPr>
          <a:xfrm flipH="1">
            <a:off x="882800" y="2362075"/>
            <a:ext cx="1330200" cy="2136000"/>
          </a:xfrm>
          <a:prstGeom prst="straightConnector1">
            <a:avLst/>
          </a:prstGeom>
          <a:noFill/>
          <a:ln w="28575" cap="flat" cmpd="sng">
            <a:solidFill>
              <a:srgbClr val="00D6CB"/>
            </a:solidFill>
            <a:prstDash val="solid"/>
            <a:round/>
            <a:headEnd type="none" w="med" len="med"/>
            <a:tailEnd type="none" w="med" len="med"/>
          </a:ln>
        </p:spPr>
      </p:cxnSp>
      <p:sp>
        <p:nvSpPr>
          <p:cNvPr id="771" name="Google Shape;771;p69"/>
          <p:cNvSpPr/>
          <p:nvPr/>
        </p:nvSpPr>
        <p:spPr>
          <a:xfrm>
            <a:off x="6280275" y="4038325"/>
            <a:ext cx="2370900" cy="561000"/>
          </a:xfrm>
          <a:prstGeom prst="rect">
            <a:avLst/>
          </a:prstGeom>
          <a:solidFill>
            <a:srgbClr val="FECF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p>
        </p:txBody>
      </p:sp>
      <p:sp>
        <p:nvSpPr>
          <p:cNvPr id="772" name="Google Shape;772;p69"/>
          <p:cNvSpPr/>
          <p:nvPr/>
        </p:nvSpPr>
        <p:spPr>
          <a:xfrm>
            <a:off x="6280275" y="3079975"/>
            <a:ext cx="2370900" cy="561000"/>
          </a:xfrm>
          <a:prstGeom prst="rect">
            <a:avLst/>
          </a:prstGeom>
          <a:solidFill>
            <a:srgbClr val="FECF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p>
        </p:txBody>
      </p:sp>
      <p:sp>
        <p:nvSpPr>
          <p:cNvPr id="773" name="Google Shape;773;p69"/>
          <p:cNvSpPr/>
          <p:nvPr/>
        </p:nvSpPr>
        <p:spPr>
          <a:xfrm>
            <a:off x="6280275" y="2121650"/>
            <a:ext cx="2370900" cy="561000"/>
          </a:xfrm>
          <a:prstGeom prst="rect">
            <a:avLst/>
          </a:prstGeom>
          <a:solidFill>
            <a:srgbClr val="FECF4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p>
        </p:txBody>
      </p:sp>
      <p:sp>
        <p:nvSpPr>
          <p:cNvPr id="774" name="Google Shape;774;p6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How to Learn CSS</a:t>
            </a:r>
            <a:endParaRPr>
              <a:solidFill>
                <a:schemeClr val="dk1"/>
              </a:solidFill>
            </a:endParaRPr>
          </a:p>
          <a:p>
            <a:pPr marL="0" lvl="0" indent="0" algn="l" rtl="0">
              <a:spcBef>
                <a:spcPts val="0"/>
              </a:spcBef>
              <a:spcAft>
                <a:spcPts val="0"/>
              </a:spcAft>
              <a:buNone/>
            </a:pPr>
            <a:endParaRPr/>
          </a:p>
        </p:txBody>
      </p:sp>
      <p:sp>
        <p:nvSpPr>
          <p:cNvPr id="775" name="Google Shape;775;p6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76" name="Google Shape;776;p69"/>
          <p:cNvSpPr txBox="1">
            <a:spLocks noGrp="1"/>
          </p:cNvSpPr>
          <p:nvPr>
            <p:ph type="subTitle" idx="1"/>
          </p:nvPr>
        </p:nvSpPr>
        <p:spPr>
          <a:xfrm>
            <a:off x="0" y="675975"/>
            <a:ext cx="9144000" cy="7419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CSS is a unique language, as it gives the developer many options for how to accomplish a goal. </a:t>
            </a:r>
            <a:endParaRPr/>
          </a:p>
        </p:txBody>
      </p:sp>
      <p:sp>
        <p:nvSpPr>
          <p:cNvPr id="777" name="Google Shape;777;p69"/>
          <p:cNvSpPr txBox="1"/>
          <p:nvPr/>
        </p:nvSpPr>
        <p:spPr>
          <a:xfrm>
            <a:off x="1012525" y="1452700"/>
            <a:ext cx="2370900" cy="53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Roboto"/>
                <a:ea typeface="Roboto"/>
                <a:cs typeface="Roboto"/>
                <a:sym typeface="Roboto"/>
              </a:rPr>
              <a:t>HTML </a:t>
            </a:r>
            <a:r>
              <a:rPr lang="en" sz="1900">
                <a:latin typeface="Roboto"/>
                <a:ea typeface="Roboto"/>
                <a:cs typeface="Roboto"/>
                <a:sym typeface="Roboto"/>
              </a:rPr>
              <a:t>(Structure)</a:t>
            </a:r>
            <a:endParaRPr sz="1900">
              <a:latin typeface="Roboto"/>
              <a:ea typeface="Roboto"/>
              <a:cs typeface="Roboto"/>
              <a:sym typeface="Roboto"/>
            </a:endParaRPr>
          </a:p>
        </p:txBody>
      </p:sp>
      <p:sp>
        <p:nvSpPr>
          <p:cNvPr id="778" name="Google Shape;778;p69"/>
          <p:cNvSpPr txBox="1"/>
          <p:nvPr/>
        </p:nvSpPr>
        <p:spPr>
          <a:xfrm>
            <a:off x="5524725" y="1440875"/>
            <a:ext cx="3442500" cy="669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900" b="1">
                <a:latin typeface="Roboto"/>
                <a:ea typeface="Roboto"/>
                <a:cs typeface="Roboto"/>
                <a:sym typeface="Roboto"/>
              </a:rPr>
              <a:t>CSS </a:t>
            </a:r>
            <a:r>
              <a:rPr lang="en" sz="1900">
                <a:latin typeface="Roboto"/>
                <a:ea typeface="Roboto"/>
                <a:cs typeface="Roboto"/>
                <a:sym typeface="Roboto"/>
              </a:rPr>
              <a:t>(Presentation)</a:t>
            </a:r>
            <a:endParaRPr sz="1900">
              <a:latin typeface="Roboto"/>
              <a:ea typeface="Roboto"/>
              <a:cs typeface="Roboto"/>
              <a:sym typeface="Roboto"/>
            </a:endParaRPr>
          </a:p>
        </p:txBody>
      </p:sp>
      <p:sp>
        <p:nvSpPr>
          <p:cNvPr id="779" name="Google Shape;779;p69"/>
          <p:cNvSpPr/>
          <p:nvPr/>
        </p:nvSpPr>
        <p:spPr>
          <a:xfrm>
            <a:off x="1852537" y="1980500"/>
            <a:ext cx="690900" cy="6909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Inconsolata"/>
                <a:ea typeface="Inconsolata"/>
                <a:cs typeface="Inconsolata"/>
                <a:sym typeface="Inconsolata"/>
              </a:rPr>
              <a:t>&lt;p&gt;</a:t>
            </a:r>
            <a:endParaRPr sz="1200">
              <a:solidFill>
                <a:srgbClr val="FFFFFF"/>
              </a:solidFill>
              <a:latin typeface="Inconsolata"/>
              <a:ea typeface="Inconsolata"/>
              <a:cs typeface="Inconsolata"/>
              <a:sym typeface="Inconsolata"/>
            </a:endParaRPr>
          </a:p>
        </p:txBody>
      </p:sp>
      <p:sp>
        <p:nvSpPr>
          <p:cNvPr id="780" name="Google Shape;780;p69"/>
          <p:cNvSpPr/>
          <p:nvPr/>
        </p:nvSpPr>
        <p:spPr>
          <a:xfrm>
            <a:off x="1285853" y="3067976"/>
            <a:ext cx="690900" cy="6909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Inconsolata"/>
                <a:ea typeface="Inconsolata"/>
                <a:cs typeface="Inconsolata"/>
                <a:sym typeface="Inconsolata"/>
              </a:rPr>
              <a:t>&lt;em&gt;</a:t>
            </a:r>
            <a:endParaRPr sz="1200">
              <a:solidFill>
                <a:srgbClr val="FFFFFF"/>
              </a:solidFill>
              <a:latin typeface="Inconsolata"/>
              <a:ea typeface="Inconsolata"/>
              <a:cs typeface="Inconsolata"/>
              <a:sym typeface="Inconsolata"/>
            </a:endParaRPr>
          </a:p>
        </p:txBody>
      </p:sp>
      <p:sp>
        <p:nvSpPr>
          <p:cNvPr id="781" name="Google Shape;781;p69"/>
          <p:cNvSpPr/>
          <p:nvPr/>
        </p:nvSpPr>
        <p:spPr>
          <a:xfrm>
            <a:off x="2417009" y="3067986"/>
            <a:ext cx="690900" cy="6909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Inconsolata"/>
                <a:ea typeface="Inconsolata"/>
                <a:cs typeface="Inconsolata"/>
                <a:sym typeface="Inconsolata"/>
              </a:rPr>
              <a:t>text</a:t>
            </a:r>
            <a:endParaRPr sz="1200">
              <a:solidFill>
                <a:srgbClr val="FFFFFF"/>
              </a:solidFill>
              <a:latin typeface="Inconsolata"/>
              <a:ea typeface="Inconsolata"/>
              <a:cs typeface="Inconsolata"/>
              <a:sym typeface="Inconsolata"/>
            </a:endParaRPr>
          </a:p>
        </p:txBody>
      </p:sp>
      <p:sp>
        <p:nvSpPr>
          <p:cNvPr id="782" name="Google Shape;782;p69"/>
          <p:cNvSpPr/>
          <p:nvPr/>
        </p:nvSpPr>
        <p:spPr>
          <a:xfrm>
            <a:off x="594950" y="4038324"/>
            <a:ext cx="690900" cy="6909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Inconsolata"/>
                <a:ea typeface="Inconsolata"/>
                <a:cs typeface="Inconsolata"/>
                <a:sym typeface="Inconsolata"/>
              </a:rPr>
              <a:t>Hello,</a:t>
            </a:r>
            <a:endParaRPr sz="1200">
              <a:solidFill>
                <a:srgbClr val="FFFFFF"/>
              </a:solidFill>
              <a:latin typeface="Inconsolata"/>
              <a:ea typeface="Inconsolata"/>
              <a:cs typeface="Inconsolata"/>
              <a:sym typeface="Inconsolata"/>
            </a:endParaRPr>
          </a:p>
        </p:txBody>
      </p:sp>
      <p:sp>
        <p:nvSpPr>
          <p:cNvPr id="783" name="Google Shape;783;p69"/>
          <p:cNvSpPr/>
          <p:nvPr/>
        </p:nvSpPr>
        <p:spPr>
          <a:xfrm>
            <a:off x="3107900" y="4038324"/>
            <a:ext cx="690900" cy="690900"/>
          </a:xfrm>
          <a:prstGeom prst="ellipse">
            <a:avLst/>
          </a:prstGeom>
          <a:solidFill>
            <a:srgbClr val="000000"/>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1200">
                <a:solidFill>
                  <a:srgbClr val="FFFFFF"/>
                </a:solidFill>
                <a:latin typeface="Inconsolata"/>
                <a:ea typeface="Inconsolata"/>
                <a:cs typeface="Inconsolata"/>
                <a:sym typeface="Inconsolata"/>
              </a:rPr>
              <a:t>World!</a:t>
            </a:r>
            <a:endParaRPr sz="1200">
              <a:solidFill>
                <a:srgbClr val="FFFFFF"/>
              </a:solidFill>
              <a:latin typeface="Inconsolata"/>
              <a:ea typeface="Inconsolata"/>
              <a:cs typeface="Inconsolata"/>
              <a:sym typeface="Inconsolata"/>
            </a:endParaRPr>
          </a:p>
        </p:txBody>
      </p:sp>
      <p:sp>
        <p:nvSpPr>
          <p:cNvPr id="784" name="Google Shape;784;p69"/>
          <p:cNvSpPr/>
          <p:nvPr/>
        </p:nvSpPr>
        <p:spPr>
          <a:xfrm>
            <a:off x="6204075" y="2037975"/>
            <a:ext cx="2370900" cy="5610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i="1"/>
              <a:t>Hello</a:t>
            </a:r>
            <a:r>
              <a:rPr lang="en" sz="2100"/>
              <a:t>, World!</a:t>
            </a:r>
            <a:endParaRPr sz="2100"/>
          </a:p>
        </p:txBody>
      </p:sp>
      <p:sp>
        <p:nvSpPr>
          <p:cNvPr id="785" name="Google Shape;785;p69"/>
          <p:cNvSpPr/>
          <p:nvPr/>
        </p:nvSpPr>
        <p:spPr>
          <a:xfrm>
            <a:off x="6204075" y="3000038"/>
            <a:ext cx="2370900" cy="5610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i="1">
                <a:latin typeface="Pacifico"/>
                <a:ea typeface="Pacifico"/>
                <a:cs typeface="Pacifico"/>
                <a:sym typeface="Pacifico"/>
              </a:rPr>
              <a:t>Hello</a:t>
            </a:r>
            <a:r>
              <a:rPr lang="en" sz="2100"/>
              <a:t>, World!</a:t>
            </a:r>
            <a:endParaRPr sz="2100"/>
          </a:p>
        </p:txBody>
      </p:sp>
      <p:sp>
        <p:nvSpPr>
          <p:cNvPr id="786" name="Google Shape;786;p69"/>
          <p:cNvSpPr/>
          <p:nvPr/>
        </p:nvSpPr>
        <p:spPr>
          <a:xfrm>
            <a:off x="6204075" y="3962113"/>
            <a:ext cx="2370900" cy="561000"/>
          </a:xfrm>
          <a:prstGeom prst="rect">
            <a:avLst/>
          </a:prstGeom>
          <a:solidFill>
            <a:srgbClr val="FFFFFF"/>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100" i="1">
                <a:solidFill>
                  <a:srgbClr val="E51470"/>
                </a:solidFill>
              </a:rPr>
              <a:t>Hello</a:t>
            </a:r>
            <a:r>
              <a:rPr lang="en" sz="2100"/>
              <a:t>, World!</a:t>
            </a:r>
            <a:endParaRPr sz="2100"/>
          </a:p>
        </p:txBody>
      </p:sp>
      <p:sp>
        <p:nvSpPr>
          <p:cNvPr id="787" name="Google Shape;787;p69"/>
          <p:cNvSpPr/>
          <p:nvPr/>
        </p:nvSpPr>
        <p:spPr>
          <a:xfrm>
            <a:off x="4484150" y="3000050"/>
            <a:ext cx="767700" cy="384000"/>
          </a:xfrm>
          <a:prstGeom prst="homePlate">
            <a:avLst>
              <a:gd name="adj" fmla="val 50000"/>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1"/>
        <p:cNvGrpSpPr/>
        <p:nvPr/>
      </p:nvGrpSpPr>
      <p:grpSpPr>
        <a:xfrm>
          <a:off x="0" y="0"/>
          <a:ext cx="0" cy="0"/>
          <a:chOff x="0" y="0"/>
          <a:chExt cx="0" cy="0"/>
        </a:xfrm>
      </p:grpSpPr>
      <p:sp>
        <p:nvSpPr>
          <p:cNvPr id="792" name="Google Shape;792;p70"/>
          <p:cNvSpPr txBox="1">
            <a:spLocks noGrp="1"/>
          </p:cNvSpPr>
          <p:nvPr>
            <p:ph type="title"/>
          </p:nvPr>
        </p:nvSpPr>
        <p:spPr>
          <a:xfrm>
            <a:off x="25" y="274800"/>
            <a:ext cx="83013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sz="3400"/>
              <a:t>The best way to build CSS knowledge is to build apps and experiment with what does or doesn’t work!</a:t>
            </a:r>
            <a:endParaRPr sz="3400"/>
          </a:p>
        </p:txBody>
      </p:sp>
      <p:sp>
        <p:nvSpPr>
          <p:cNvPr id="793" name="Google Shape;793;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97"/>
        <p:cNvGrpSpPr/>
        <p:nvPr/>
      </p:nvGrpSpPr>
      <p:grpSpPr>
        <a:xfrm>
          <a:off x="0" y="0"/>
          <a:ext cx="0" cy="0"/>
          <a:chOff x="0" y="0"/>
          <a:chExt cx="0" cy="0"/>
        </a:xfrm>
      </p:grpSpPr>
      <p:sp>
        <p:nvSpPr>
          <p:cNvPr id="798" name="Google Shape;798;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How to Learn CSS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799" name="Google Shape;799;p7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Try some of the following techniques to learn CSS:</a:t>
            </a:r>
            <a:endParaRPr/>
          </a:p>
        </p:txBody>
      </p:sp>
      <p:sp>
        <p:nvSpPr>
          <p:cNvPr id="800" name="Google Shape;800;p71"/>
          <p:cNvSpPr txBox="1">
            <a:spLocks noGrp="1"/>
          </p:cNvSpPr>
          <p:nvPr>
            <p:ph type="subTitle" idx="7"/>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01" name="Google Shape;801;p71"/>
          <p:cNvSpPr txBox="1">
            <a:spLocks noGrp="1"/>
          </p:cNvSpPr>
          <p:nvPr>
            <p:ph type="subTitle" idx="2"/>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Read the docs and practice with the provided examples.</a:t>
            </a:r>
            <a:endParaRPr sz="1800"/>
          </a:p>
        </p:txBody>
      </p:sp>
      <p:sp>
        <p:nvSpPr>
          <p:cNvPr id="802" name="Google Shape;802;p71"/>
          <p:cNvSpPr txBox="1">
            <a:spLocks noGrp="1"/>
          </p:cNvSpPr>
          <p:nvPr>
            <p:ph type="subTitle" idx="3"/>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Reverse-engineer finished code to see how it was created.</a:t>
            </a:r>
            <a:endParaRPr sz="1800"/>
          </a:p>
        </p:txBody>
      </p:sp>
      <p:sp>
        <p:nvSpPr>
          <p:cNvPr id="803" name="Google Shape;803;p71"/>
          <p:cNvSpPr txBox="1">
            <a:spLocks noGrp="1"/>
          </p:cNvSpPr>
          <p:nvPr>
            <p:ph type="subTitle" idx="4"/>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Build something from scratch.</a:t>
            </a:r>
            <a:endParaRPr sz="1800"/>
          </a:p>
        </p:txBody>
      </p:sp>
      <p:sp>
        <p:nvSpPr>
          <p:cNvPr id="804" name="Google Shape;804;p71"/>
          <p:cNvSpPr txBox="1">
            <a:spLocks noGrp="1"/>
          </p:cNvSpPr>
          <p:nvPr>
            <p:ph type="subTitle" idx="5"/>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Debug a broken app using Chrome DevTools.</a:t>
            </a:r>
            <a:endParaRPr sz="1800"/>
          </a:p>
        </p:txBody>
      </p:sp>
      <p:sp>
        <p:nvSpPr>
          <p:cNvPr id="805" name="Google Shape;805;p71"/>
          <p:cNvSpPr txBox="1">
            <a:spLocks noGrp="1"/>
          </p:cNvSpPr>
          <p:nvPr>
            <p:ph type="subTitle" idx="6"/>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800"/>
              <a:t>And most importantly, ask questions!</a:t>
            </a:r>
            <a:endParaRPr sz="1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6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40" name="Google Shape;640;p60"/>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Why do we use CSS?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6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Why We Use CSS</a:t>
            </a:r>
            <a:endParaRPr>
              <a:solidFill>
                <a:schemeClr val="dk1"/>
              </a:solidFill>
            </a:endParaRPr>
          </a:p>
          <a:p>
            <a:pPr marL="0" lvl="0" indent="0" algn="l" rtl="0">
              <a:spcBef>
                <a:spcPts val="0"/>
              </a:spcBef>
              <a:spcAft>
                <a:spcPts val="0"/>
              </a:spcAft>
              <a:buNone/>
            </a:pPr>
            <a:endParaRPr/>
          </a:p>
        </p:txBody>
      </p:sp>
      <p:sp>
        <p:nvSpPr>
          <p:cNvPr id="646" name="Google Shape;646;p6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47" name="Google Shape;647;p6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CSS allows us to make plain HTML content look clean and presentable to users. </a:t>
            </a:r>
            <a:endParaRPr/>
          </a:p>
        </p:txBody>
      </p:sp>
      <p:pic>
        <p:nvPicPr>
          <p:cNvPr id="648" name="Google Shape;648;p61"/>
          <p:cNvPicPr preferRelativeResize="0"/>
          <p:nvPr/>
        </p:nvPicPr>
        <p:blipFill>
          <a:blip r:embed="rId3">
            <a:alphaModFix/>
          </a:blip>
          <a:stretch>
            <a:fillRect/>
          </a:stretch>
        </p:blipFill>
        <p:spPr>
          <a:xfrm>
            <a:off x="266337" y="1330263"/>
            <a:ext cx="3556425" cy="3296890"/>
          </a:xfrm>
          <a:prstGeom prst="rect">
            <a:avLst/>
          </a:prstGeom>
          <a:noFill/>
          <a:ln>
            <a:noFill/>
          </a:ln>
        </p:spPr>
      </p:pic>
      <p:pic>
        <p:nvPicPr>
          <p:cNvPr id="649" name="Google Shape;649;p61"/>
          <p:cNvPicPr preferRelativeResize="0"/>
          <p:nvPr/>
        </p:nvPicPr>
        <p:blipFill>
          <a:blip r:embed="rId4">
            <a:alphaModFix/>
          </a:blip>
          <a:stretch>
            <a:fillRect/>
          </a:stretch>
        </p:blipFill>
        <p:spPr>
          <a:xfrm>
            <a:off x="5321228" y="1330263"/>
            <a:ext cx="3556425" cy="3296890"/>
          </a:xfrm>
          <a:prstGeom prst="rect">
            <a:avLst/>
          </a:prstGeom>
          <a:noFill/>
          <a:ln>
            <a:noFill/>
          </a:ln>
        </p:spPr>
      </p:pic>
      <p:sp>
        <p:nvSpPr>
          <p:cNvPr id="650" name="Google Shape;650;p61"/>
          <p:cNvSpPr/>
          <p:nvPr/>
        </p:nvSpPr>
        <p:spPr>
          <a:xfrm>
            <a:off x="4218348" y="2415300"/>
            <a:ext cx="780900" cy="925500"/>
          </a:xfrm>
          <a:prstGeom prst="chevron">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62"/>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are some features of </a:t>
            </a:r>
            <a:br>
              <a:rPr lang="en"/>
            </a:br>
            <a:r>
              <a:rPr lang="en"/>
              <a:t>a well-designed app? </a:t>
            </a:r>
            <a:endParaRPr/>
          </a:p>
        </p:txBody>
      </p:sp>
      <p:sp>
        <p:nvSpPr>
          <p:cNvPr id="656" name="Google Shape;656;p6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60"/>
        <p:cNvGrpSpPr/>
        <p:nvPr/>
      </p:nvGrpSpPr>
      <p:grpSpPr>
        <a:xfrm>
          <a:off x="0" y="0"/>
          <a:ext cx="0" cy="0"/>
          <a:chOff x="0" y="0"/>
          <a:chExt cx="0" cy="0"/>
        </a:xfrm>
      </p:grpSpPr>
      <p:sp>
        <p:nvSpPr>
          <p:cNvPr id="661" name="Google Shape;661;p63"/>
          <p:cNvSpPr txBox="1">
            <a:spLocks noGrp="1"/>
          </p:cNvSpPr>
          <p:nvPr>
            <p:ph type="title"/>
          </p:nvPr>
        </p:nvSpPr>
        <p:spPr>
          <a:xfrm>
            <a:off x="-12300" y="0"/>
            <a:ext cx="61377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Features of Well-Designed Apps	</a:t>
            </a:r>
            <a:endParaRPr/>
          </a:p>
        </p:txBody>
      </p:sp>
      <p:sp>
        <p:nvSpPr>
          <p:cNvPr id="662" name="Google Shape;662;p6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63" name="Google Shape;663;p63"/>
          <p:cNvSpPr/>
          <p:nvPr/>
        </p:nvSpPr>
        <p:spPr>
          <a:xfrm>
            <a:off x="1362450" y="1071650"/>
            <a:ext cx="46269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3"/>
          <p:cNvSpPr txBox="1">
            <a:spLocks noGrp="1"/>
          </p:cNvSpPr>
          <p:nvPr>
            <p:ph type="subTitle" idx="1"/>
          </p:nvPr>
        </p:nvSpPr>
        <p:spPr>
          <a:xfrm>
            <a:off x="25" y="1090825"/>
            <a:ext cx="54384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Mobile-responsive layout</a:t>
            </a:r>
            <a:endParaRPr sz="1600">
              <a:latin typeface="Roboto"/>
              <a:ea typeface="Roboto"/>
              <a:cs typeface="Roboto"/>
              <a:sym typeface="Roboto"/>
            </a:endParaRPr>
          </a:p>
        </p:txBody>
      </p:sp>
      <p:sp>
        <p:nvSpPr>
          <p:cNvPr id="665" name="Google Shape;665;p63"/>
          <p:cNvSpPr/>
          <p:nvPr/>
        </p:nvSpPr>
        <p:spPr>
          <a:xfrm>
            <a:off x="1352550" y="1773925"/>
            <a:ext cx="46269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3"/>
          <p:cNvSpPr/>
          <p:nvPr/>
        </p:nvSpPr>
        <p:spPr>
          <a:xfrm>
            <a:off x="1352550" y="2464250"/>
            <a:ext cx="46269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3"/>
          <p:cNvSpPr/>
          <p:nvPr/>
        </p:nvSpPr>
        <p:spPr>
          <a:xfrm>
            <a:off x="1352550" y="3156975"/>
            <a:ext cx="46269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3"/>
          <p:cNvSpPr txBox="1">
            <a:spLocks noGrp="1"/>
          </p:cNvSpPr>
          <p:nvPr>
            <p:ph type="subTitle" idx="2"/>
          </p:nvPr>
        </p:nvSpPr>
        <p:spPr>
          <a:xfrm>
            <a:off x="-12175" y="1776350"/>
            <a:ext cx="5979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Good use of color contrast and space</a:t>
            </a:r>
            <a:endParaRPr sz="1600">
              <a:latin typeface="Roboto"/>
              <a:ea typeface="Roboto"/>
              <a:cs typeface="Roboto"/>
              <a:sym typeface="Roboto"/>
            </a:endParaRPr>
          </a:p>
        </p:txBody>
      </p:sp>
      <p:sp>
        <p:nvSpPr>
          <p:cNvPr id="669" name="Google Shape;669;p63"/>
          <p:cNvSpPr txBox="1">
            <a:spLocks noGrp="1"/>
          </p:cNvSpPr>
          <p:nvPr>
            <p:ph type="subTitle" idx="3"/>
          </p:nvPr>
        </p:nvSpPr>
        <p:spPr>
          <a:xfrm>
            <a:off x="100" y="2466675"/>
            <a:ext cx="59673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Readable font sizes</a:t>
            </a:r>
            <a:endParaRPr sz="1600">
              <a:latin typeface="Roboto"/>
              <a:ea typeface="Roboto"/>
              <a:cs typeface="Roboto"/>
              <a:sym typeface="Roboto"/>
            </a:endParaRPr>
          </a:p>
        </p:txBody>
      </p:sp>
      <p:sp>
        <p:nvSpPr>
          <p:cNvPr id="670" name="Google Shape;670;p63"/>
          <p:cNvSpPr txBox="1">
            <a:spLocks noGrp="1"/>
          </p:cNvSpPr>
          <p:nvPr>
            <p:ph type="subTitle" idx="4"/>
          </p:nvPr>
        </p:nvSpPr>
        <p:spPr>
          <a:xfrm>
            <a:off x="-12300" y="3156975"/>
            <a:ext cx="60423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Accessible design</a:t>
            </a:r>
            <a:endParaRPr sz="1600">
              <a:latin typeface="Roboto"/>
              <a:ea typeface="Roboto"/>
              <a:cs typeface="Roboto"/>
              <a:sym typeface="Roboto"/>
            </a:endParaRPr>
          </a:p>
        </p:txBody>
      </p:sp>
      <p:sp>
        <p:nvSpPr>
          <p:cNvPr id="671" name="Google Shape;671;p63"/>
          <p:cNvSpPr/>
          <p:nvPr/>
        </p:nvSpPr>
        <p:spPr>
          <a:xfrm>
            <a:off x="1364850" y="3849700"/>
            <a:ext cx="46269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3"/>
          <p:cNvSpPr txBox="1">
            <a:spLocks noGrp="1"/>
          </p:cNvSpPr>
          <p:nvPr>
            <p:ph type="subTitle" idx="5"/>
          </p:nvPr>
        </p:nvSpPr>
        <p:spPr>
          <a:xfrm>
            <a:off x="0" y="3849700"/>
            <a:ext cx="5979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600">
                <a:latin typeface="Roboto"/>
                <a:ea typeface="Roboto"/>
                <a:cs typeface="Roboto"/>
                <a:sym typeface="Roboto"/>
              </a:rPr>
              <a:t>Features that enhance the user’s experience</a:t>
            </a:r>
            <a:endParaRPr sz="1600">
              <a:latin typeface="Roboto"/>
              <a:ea typeface="Roboto"/>
              <a:cs typeface="Roboto"/>
              <a:sym typeface="Roboto"/>
            </a:endParaRPr>
          </a:p>
        </p:txBody>
      </p:sp>
      <p:sp>
        <p:nvSpPr>
          <p:cNvPr id="673" name="Google Shape;673;p63"/>
          <p:cNvSpPr/>
          <p:nvPr/>
        </p:nvSpPr>
        <p:spPr>
          <a:xfrm>
            <a:off x="450683" y="11294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alpha val="60890"/>
            </a:srgbClr>
          </a:solidFill>
          <a:ln>
            <a:noFill/>
          </a:ln>
        </p:spPr>
      </p:sp>
      <p:sp>
        <p:nvSpPr>
          <p:cNvPr id="674" name="Google Shape;674;p63"/>
          <p:cNvSpPr/>
          <p:nvPr/>
        </p:nvSpPr>
        <p:spPr>
          <a:xfrm rot="10800000" flipH="1">
            <a:off x="450683" y="14079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675" name="Google Shape;675;p63"/>
          <p:cNvSpPr/>
          <p:nvPr/>
        </p:nvSpPr>
        <p:spPr>
          <a:xfrm>
            <a:off x="450683" y="18143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alpha val="60890"/>
            </a:srgbClr>
          </a:solidFill>
          <a:ln>
            <a:noFill/>
          </a:ln>
        </p:spPr>
      </p:sp>
      <p:sp>
        <p:nvSpPr>
          <p:cNvPr id="676" name="Google Shape;676;p63"/>
          <p:cNvSpPr/>
          <p:nvPr/>
        </p:nvSpPr>
        <p:spPr>
          <a:xfrm rot="10800000" flipH="1">
            <a:off x="450683" y="20929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677" name="Google Shape;677;p63"/>
          <p:cNvSpPr/>
          <p:nvPr/>
        </p:nvSpPr>
        <p:spPr>
          <a:xfrm>
            <a:off x="450683" y="25302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alpha val="60890"/>
            </a:srgbClr>
          </a:solidFill>
          <a:ln>
            <a:noFill/>
          </a:ln>
        </p:spPr>
      </p:sp>
      <p:sp>
        <p:nvSpPr>
          <p:cNvPr id="678" name="Google Shape;678;p63"/>
          <p:cNvSpPr/>
          <p:nvPr/>
        </p:nvSpPr>
        <p:spPr>
          <a:xfrm rot="10800000" flipH="1">
            <a:off x="450683" y="28088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679" name="Google Shape;679;p63"/>
          <p:cNvSpPr/>
          <p:nvPr/>
        </p:nvSpPr>
        <p:spPr>
          <a:xfrm>
            <a:off x="450683" y="3213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alpha val="60890"/>
            </a:srgbClr>
          </a:solidFill>
          <a:ln>
            <a:noFill/>
          </a:ln>
        </p:spPr>
      </p:sp>
      <p:sp>
        <p:nvSpPr>
          <p:cNvPr id="680" name="Google Shape;680;p63"/>
          <p:cNvSpPr/>
          <p:nvPr/>
        </p:nvSpPr>
        <p:spPr>
          <a:xfrm rot="10800000" flipH="1">
            <a:off x="450683" y="3492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681" name="Google Shape;681;p63"/>
          <p:cNvSpPr/>
          <p:nvPr/>
        </p:nvSpPr>
        <p:spPr>
          <a:xfrm>
            <a:off x="450683" y="38976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alpha val="60890"/>
            </a:srgbClr>
          </a:solidFill>
          <a:ln>
            <a:noFill/>
          </a:ln>
        </p:spPr>
      </p:sp>
      <p:sp>
        <p:nvSpPr>
          <p:cNvPr id="682" name="Google Shape;682;p63"/>
          <p:cNvSpPr/>
          <p:nvPr/>
        </p:nvSpPr>
        <p:spPr>
          <a:xfrm rot="10800000" flipH="1">
            <a:off x="450683" y="41762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683" name="Google Shape;683;p63"/>
          <p:cNvSpPr/>
          <p:nvPr/>
        </p:nvSpPr>
        <p:spPr>
          <a:xfrm>
            <a:off x="6675525" y="638750"/>
            <a:ext cx="2170500" cy="3864000"/>
          </a:xfrm>
          <a:prstGeom prst="rect">
            <a:avLst/>
          </a:prstGeom>
          <a:solidFill>
            <a:srgbClr val="EBED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4" name="Google Shape;684;p63"/>
          <p:cNvPicPr preferRelativeResize="0"/>
          <p:nvPr/>
        </p:nvPicPr>
        <p:blipFill>
          <a:blip r:embed="rId3">
            <a:alphaModFix/>
          </a:blip>
          <a:stretch>
            <a:fillRect/>
          </a:stretch>
        </p:blipFill>
        <p:spPr>
          <a:xfrm>
            <a:off x="6693225" y="594650"/>
            <a:ext cx="2133001" cy="1189131"/>
          </a:xfrm>
          <a:prstGeom prst="rect">
            <a:avLst/>
          </a:prstGeom>
          <a:noFill/>
          <a:ln>
            <a:noFill/>
          </a:ln>
        </p:spPr>
      </p:pic>
      <p:sp>
        <p:nvSpPr>
          <p:cNvPr id="685" name="Google Shape;685;p63"/>
          <p:cNvSpPr/>
          <p:nvPr/>
        </p:nvSpPr>
        <p:spPr>
          <a:xfrm>
            <a:off x="6676525" y="1704025"/>
            <a:ext cx="2170500" cy="446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86" name="Google Shape;686;p63"/>
          <p:cNvPicPr preferRelativeResize="0"/>
          <p:nvPr/>
        </p:nvPicPr>
        <p:blipFill>
          <a:blip r:embed="rId4">
            <a:alphaModFix/>
          </a:blip>
          <a:stretch>
            <a:fillRect/>
          </a:stretch>
        </p:blipFill>
        <p:spPr>
          <a:xfrm rot="5400000">
            <a:off x="4926987" y="1235675"/>
            <a:ext cx="5678626" cy="2824551"/>
          </a:xfrm>
          <a:prstGeom prst="rect">
            <a:avLst/>
          </a:prstGeom>
          <a:noFill/>
          <a:ln>
            <a:noFill/>
          </a:ln>
        </p:spPr>
      </p:pic>
      <p:sp>
        <p:nvSpPr>
          <p:cNvPr id="687" name="Google Shape;687;p63"/>
          <p:cNvSpPr txBox="1"/>
          <p:nvPr/>
        </p:nvSpPr>
        <p:spPr>
          <a:xfrm>
            <a:off x="6646725" y="1222225"/>
            <a:ext cx="2133000" cy="446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rgbClr val="FFFFFF"/>
                </a:solidFill>
                <a:latin typeface="DM Sans Medium"/>
                <a:ea typeface="DM Sans Medium"/>
                <a:cs typeface="DM Sans Medium"/>
                <a:sym typeface="DM Sans Medium"/>
              </a:rPr>
              <a:t>Elevate</a:t>
            </a:r>
            <a:r>
              <a:rPr lang="en" sz="1700" i="1">
                <a:solidFill>
                  <a:srgbClr val="FFFFFF"/>
                </a:solidFill>
                <a:latin typeface="DM Sans Medium"/>
                <a:ea typeface="DM Sans Medium"/>
                <a:cs typeface="DM Sans Medium"/>
                <a:sym typeface="DM Sans Medium"/>
              </a:rPr>
              <a:t>360</a:t>
            </a:r>
            <a:endParaRPr sz="1700" i="1">
              <a:solidFill>
                <a:srgbClr val="FFFFFF"/>
              </a:solidFill>
              <a:latin typeface="DM Sans Medium"/>
              <a:ea typeface="DM Sans Medium"/>
              <a:cs typeface="DM Sans Medium"/>
              <a:sym typeface="DM Sans Medium"/>
            </a:endParaRPr>
          </a:p>
        </p:txBody>
      </p:sp>
      <p:cxnSp>
        <p:nvCxnSpPr>
          <p:cNvPr id="688" name="Google Shape;688;p63"/>
          <p:cNvCxnSpPr/>
          <p:nvPr/>
        </p:nvCxnSpPr>
        <p:spPr>
          <a:xfrm rot="10800000">
            <a:off x="8487300" y="957675"/>
            <a:ext cx="176100" cy="0"/>
          </a:xfrm>
          <a:prstGeom prst="straightConnector1">
            <a:avLst/>
          </a:prstGeom>
          <a:noFill/>
          <a:ln w="28575" cap="flat" cmpd="sng">
            <a:solidFill>
              <a:srgbClr val="E51470"/>
            </a:solidFill>
            <a:prstDash val="solid"/>
            <a:round/>
            <a:headEnd type="none" w="med" len="med"/>
            <a:tailEnd type="none" w="med" len="med"/>
          </a:ln>
        </p:spPr>
      </p:cxnSp>
      <p:cxnSp>
        <p:nvCxnSpPr>
          <p:cNvPr id="689" name="Google Shape;689;p63"/>
          <p:cNvCxnSpPr/>
          <p:nvPr/>
        </p:nvCxnSpPr>
        <p:spPr>
          <a:xfrm rot="10800000">
            <a:off x="8487300" y="1024350"/>
            <a:ext cx="176100" cy="0"/>
          </a:xfrm>
          <a:prstGeom prst="straightConnector1">
            <a:avLst/>
          </a:prstGeom>
          <a:noFill/>
          <a:ln w="28575" cap="flat" cmpd="sng">
            <a:solidFill>
              <a:srgbClr val="E51470"/>
            </a:solidFill>
            <a:prstDash val="solid"/>
            <a:round/>
            <a:headEnd type="none" w="med" len="med"/>
            <a:tailEnd type="none" w="med" len="med"/>
          </a:ln>
        </p:spPr>
      </p:cxnSp>
      <p:cxnSp>
        <p:nvCxnSpPr>
          <p:cNvPr id="690" name="Google Shape;690;p63"/>
          <p:cNvCxnSpPr/>
          <p:nvPr/>
        </p:nvCxnSpPr>
        <p:spPr>
          <a:xfrm rot="10800000">
            <a:off x="8487300" y="1091025"/>
            <a:ext cx="176100" cy="0"/>
          </a:xfrm>
          <a:prstGeom prst="straightConnector1">
            <a:avLst/>
          </a:prstGeom>
          <a:noFill/>
          <a:ln w="28575" cap="flat" cmpd="sng">
            <a:solidFill>
              <a:srgbClr val="E51470"/>
            </a:solidFill>
            <a:prstDash val="solid"/>
            <a:round/>
            <a:headEnd type="none" w="med" len="med"/>
            <a:tailEnd type="none" w="med" len="med"/>
          </a:ln>
        </p:spPr>
      </p:cxnSp>
      <p:sp>
        <p:nvSpPr>
          <p:cNvPr id="691" name="Google Shape;691;p63"/>
          <p:cNvSpPr/>
          <p:nvPr/>
        </p:nvSpPr>
        <p:spPr>
          <a:xfrm>
            <a:off x="6987075" y="1810075"/>
            <a:ext cx="1545300" cy="249900"/>
          </a:xfrm>
          <a:prstGeom prst="roundRect">
            <a:avLst>
              <a:gd name="adj" fmla="val 16667"/>
            </a:avLst>
          </a:prstGeom>
          <a:solidFill>
            <a:srgbClr val="FFFFFF"/>
          </a:solidFill>
          <a:ln w="9525" cap="flat" cmpd="sng">
            <a:solidFill>
              <a:srgbClr val="FF005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78909C"/>
                </a:solidFill>
                <a:latin typeface="DM Sans"/>
                <a:ea typeface="DM Sans"/>
                <a:cs typeface="DM Sans"/>
                <a:sym typeface="DM Sans"/>
              </a:rPr>
              <a:t>search music</a:t>
            </a:r>
            <a:endParaRPr sz="1000">
              <a:solidFill>
                <a:srgbClr val="78909C"/>
              </a:solidFill>
              <a:latin typeface="DM Sans"/>
              <a:ea typeface="DM Sans"/>
              <a:cs typeface="DM Sans"/>
              <a:sym typeface="DM Sans"/>
            </a:endParaRPr>
          </a:p>
        </p:txBody>
      </p:sp>
      <p:pic>
        <p:nvPicPr>
          <p:cNvPr id="692" name="Google Shape;692;p63"/>
          <p:cNvPicPr preferRelativeResize="0"/>
          <p:nvPr/>
        </p:nvPicPr>
        <p:blipFill>
          <a:blip r:embed="rId5">
            <a:alphaModFix/>
          </a:blip>
          <a:stretch>
            <a:fillRect/>
          </a:stretch>
        </p:blipFill>
        <p:spPr>
          <a:xfrm>
            <a:off x="7514150" y="826863"/>
            <a:ext cx="491175" cy="500725"/>
          </a:xfrm>
          <a:prstGeom prst="rect">
            <a:avLst/>
          </a:prstGeom>
          <a:noFill/>
          <a:ln>
            <a:noFill/>
          </a:ln>
          <a:effectLst>
            <a:outerShdw blurRad="57150" dist="19050" dir="5400000" algn="bl" rotWithShape="0">
              <a:srgbClr val="000000">
                <a:alpha val="50000"/>
              </a:srgbClr>
            </a:outerShdw>
          </a:effectLst>
        </p:spPr>
      </p:pic>
      <p:pic>
        <p:nvPicPr>
          <p:cNvPr id="693" name="Google Shape;693;p63"/>
          <p:cNvPicPr preferRelativeResize="0"/>
          <p:nvPr/>
        </p:nvPicPr>
        <p:blipFill>
          <a:blip r:embed="rId6">
            <a:alphaModFix/>
          </a:blip>
          <a:stretch>
            <a:fillRect/>
          </a:stretch>
        </p:blipFill>
        <p:spPr>
          <a:xfrm>
            <a:off x="8311201" y="1845251"/>
            <a:ext cx="176100" cy="179524"/>
          </a:xfrm>
          <a:prstGeom prst="rect">
            <a:avLst/>
          </a:prstGeom>
          <a:noFill/>
          <a:ln>
            <a:noFill/>
          </a:ln>
        </p:spPr>
      </p:pic>
      <p:sp>
        <p:nvSpPr>
          <p:cNvPr id="694" name="Google Shape;694;p63"/>
          <p:cNvSpPr/>
          <p:nvPr/>
        </p:nvSpPr>
        <p:spPr>
          <a:xfrm>
            <a:off x="6922437" y="2320450"/>
            <a:ext cx="776400" cy="487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Country</a:t>
            </a:r>
            <a:endParaRPr sz="900">
              <a:solidFill>
                <a:srgbClr val="FFFFFF"/>
              </a:solidFill>
              <a:latin typeface="DM Sans Medium"/>
              <a:ea typeface="DM Sans Medium"/>
              <a:cs typeface="DM Sans Medium"/>
              <a:sym typeface="DM Sans Medium"/>
            </a:endParaRPr>
          </a:p>
        </p:txBody>
      </p:sp>
      <p:sp>
        <p:nvSpPr>
          <p:cNvPr id="695" name="Google Shape;695;p63"/>
          <p:cNvSpPr/>
          <p:nvPr/>
        </p:nvSpPr>
        <p:spPr>
          <a:xfrm>
            <a:off x="7822653" y="2320462"/>
            <a:ext cx="776400" cy="487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Metal</a:t>
            </a:r>
            <a:endParaRPr sz="900">
              <a:solidFill>
                <a:srgbClr val="FFFFFF"/>
              </a:solidFill>
              <a:latin typeface="DM Sans Medium"/>
              <a:ea typeface="DM Sans Medium"/>
              <a:cs typeface="DM Sans Medium"/>
              <a:sym typeface="DM Sans Medium"/>
            </a:endParaRPr>
          </a:p>
        </p:txBody>
      </p:sp>
      <p:sp>
        <p:nvSpPr>
          <p:cNvPr id="696" name="Google Shape;696;p63"/>
          <p:cNvSpPr/>
          <p:nvPr/>
        </p:nvSpPr>
        <p:spPr>
          <a:xfrm>
            <a:off x="6922425" y="2969177"/>
            <a:ext cx="776400" cy="487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Pop Rock</a:t>
            </a:r>
            <a:endParaRPr sz="900">
              <a:solidFill>
                <a:srgbClr val="FFFFFF"/>
              </a:solidFill>
              <a:latin typeface="DM Sans Medium"/>
              <a:ea typeface="DM Sans Medium"/>
              <a:cs typeface="DM Sans Medium"/>
              <a:sym typeface="DM Sans Medium"/>
            </a:endParaRPr>
          </a:p>
        </p:txBody>
      </p:sp>
      <p:sp>
        <p:nvSpPr>
          <p:cNvPr id="697" name="Google Shape;697;p63"/>
          <p:cNvSpPr/>
          <p:nvPr/>
        </p:nvSpPr>
        <p:spPr>
          <a:xfrm>
            <a:off x="7822640" y="2969189"/>
            <a:ext cx="776400" cy="487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900">
                <a:solidFill>
                  <a:srgbClr val="FFFFFF"/>
                </a:solidFill>
                <a:latin typeface="DM Sans Medium"/>
                <a:ea typeface="DM Sans Medium"/>
                <a:cs typeface="DM Sans Medium"/>
                <a:sym typeface="DM Sans Medium"/>
              </a:rPr>
              <a:t>Hip-hop</a:t>
            </a:r>
            <a:endParaRPr sz="900">
              <a:solidFill>
                <a:srgbClr val="FFFFFF"/>
              </a:solidFill>
              <a:latin typeface="DM Sans Medium"/>
              <a:ea typeface="DM Sans Medium"/>
              <a:cs typeface="DM Sans Medium"/>
              <a:sym typeface="DM Sans Medium"/>
            </a:endParaRPr>
          </a:p>
        </p:txBody>
      </p:sp>
      <p:sp>
        <p:nvSpPr>
          <p:cNvPr id="698" name="Google Shape;698;p63"/>
          <p:cNvSpPr/>
          <p:nvPr/>
        </p:nvSpPr>
        <p:spPr>
          <a:xfrm>
            <a:off x="6920375" y="3617941"/>
            <a:ext cx="776400" cy="487200"/>
          </a:xfrm>
          <a:prstGeom prst="roundRect">
            <a:avLst>
              <a:gd name="adj" fmla="val 16667"/>
            </a:avLst>
          </a:prstGeom>
          <a:solidFill>
            <a:srgbClr val="E5147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800" b="1">
                <a:solidFill>
                  <a:srgbClr val="FFFFFF"/>
                </a:solidFill>
                <a:latin typeface="DM Sans"/>
                <a:ea typeface="DM Sans"/>
                <a:cs typeface="DM Sans"/>
                <a:sym typeface="DM Sans"/>
              </a:rPr>
              <a:t>Podcast</a:t>
            </a:r>
            <a:endParaRPr sz="800" b="1">
              <a:solidFill>
                <a:srgbClr val="FFFFFF"/>
              </a:solidFill>
              <a:latin typeface="DM Sans"/>
              <a:ea typeface="DM Sans"/>
              <a:cs typeface="DM Sans"/>
              <a:sym typeface="DM Sans"/>
            </a:endParaRPr>
          </a:p>
        </p:txBody>
      </p:sp>
      <p:sp>
        <p:nvSpPr>
          <p:cNvPr id="699" name="Google Shape;699;p63"/>
          <p:cNvSpPr/>
          <p:nvPr/>
        </p:nvSpPr>
        <p:spPr>
          <a:xfrm>
            <a:off x="7820590" y="3617953"/>
            <a:ext cx="776400" cy="487200"/>
          </a:xfrm>
          <a:prstGeom prst="roundRect">
            <a:avLst>
              <a:gd name="adj" fmla="val 16667"/>
            </a:avLst>
          </a:prstGeom>
          <a:solidFill>
            <a:srgbClr val="0000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100"/>
              <a:buFont typeface="Arial"/>
              <a:buNone/>
            </a:pPr>
            <a:r>
              <a:rPr lang="en" sz="800">
                <a:solidFill>
                  <a:srgbClr val="FFFFFF"/>
                </a:solidFill>
                <a:latin typeface="DM Sans Medium"/>
                <a:ea typeface="DM Sans Medium"/>
                <a:cs typeface="DM Sans Medium"/>
                <a:sym typeface="DM Sans Medium"/>
              </a:rPr>
              <a:t>Indie Rock</a:t>
            </a:r>
            <a:endParaRPr sz="800">
              <a:solidFill>
                <a:srgbClr val="FFFFFF"/>
              </a:solidFill>
              <a:latin typeface="DM Sans Medium"/>
              <a:ea typeface="DM Sans Medium"/>
              <a:cs typeface="DM Sans Medium"/>
              <a:sym typeface="DM Sans Medium"/>
            </a:endParaRPr>
          </a:p>
        </p:txBody>
      </p:sp>
      <p:sp>
        <p:nvSpPr>
          <p:cNvPr id="700" name="Google Shape;700;p63"/>
          <p:cNvSpPr txBox="1"/>
          <p:nvPr/>
        </p:nvSpPr>
        <p:spPr>
          <a:xfrm>
            <a:off x="6693225" y="4085725"/>
            <a:ext cx="2133000" cy="276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600">
                <a:latin typeface="DM Sans Medium"/>
                <a:ea typeface="DM Sans Medium"/>
                <a:cs typeface="DM Sans Medium"/>
                <a:sym typeface="DM Sans Medium"/>
              </a:rPr>
              <a:t>Advanced Settings</a:t>
            </a:r>
            <a:endParaRPr sz="600" i="1">
              <a:latin typeface="DM Sans Medium"/>
              <a:ea typeface="DM Sans Medium"/>
              <a:cs typeface="DM Sans Medium"/>
              <a:sym typeface="DM Sans Medium"/>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64"/>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our role in implementing </a:t>
            </a:r>
            <a:br>
              <a:rPr lang="en"/>
            </a:br>
            <a:r>
              <a:rPr lang="en"/>
              <a:t>these features?</a:t>
            </a:r>
            <a:endParaRPr/>
          </a:p>
        </p:txBody>
      </p:sp>
      <p:sp>
        <p:nvSpPr>
          <p:cNvPr id="706" name="Google Shape;706;p6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10"/>
        <p:cNvGrpSpPr/>
        <p:nvPr/>
      </p:nvGrpSpPr>
      <p:grpSpPr>
        <a:xfrm>
          <a:off x="0" y="0"/>
          <a:ext cx="0" cy="0"/>
          <a:chOff x="0" y="0"/>
          <a:chExt cx="0" cy="0"/>
        </a:xfrm>
      </p:grpSpPr>
      <p:sp>
        <p:nvSpPr>
          <p:cNvPr id="711" name="Google Shape;711;p6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Our Role in App Design</a:t>
            </a:r>
            <a:endParaRPr>
              <a:solidFill>
                <a:schemeClr val="dk1"/>
              </a:solidFill>
            </a:endParaRPr>
          </a:p>
          <a:p>
            <a:pPr marL="0" lvl="0" indent="0" algn="l" rtl="0">
              <a:spcBef>
                <a:spcPts val="0"/>
              </a:spcBef>
              <a:spcAft>
                <a:spcPts val="0"/>
              </a:spcAft>
              <a:buNone/>
            </a:pPr>
            <a:endParaRPr/>
          </a:p>
        </p:txBody>
      </p:sp>
      <p:sp>
        <p:nvSpPr>
          <p:cNvPr id="712" name="Google Shape;712;p6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13" name="Google Shape;713;p6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are not graphic designers, but as web developers, it is our job to build a user interface that is usable and visually appealing to the app’s target audience. </a:t>
            </a:r>
            <a:br>
              <a:rPr lang="en"/>
            </a:br>
            <a:r>
              <a:rPr lang="en"/>
              <a:t>It is also our job to make sure the application does the following:</a:t>
            </a:r>
            <a:endParaRPr/>
          </a:p>
        </p:txBody>
      </p:sp>
      <p:sp>
        <p:nvSpPr>
          <p:cNvPr id="714" name="Google Shape;714;p65"/>
          <p:cNvSpPr/>
          <p:nvPr/>
        </p:nvSpPr>
        <p:spPr>
          <a:xfrm>
            <a:off x="1352550" y="1836025"/>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900">
                <a:solidFill>
                  <a:schemeClr val="dk1"/>
                </a:solidFill>
                <a:latin typeface="Roboto"/>
                <a:ea typeface="Roboto"/>
                <a:cs typeface="Roboto"/>
                <a:sym typeface="Roboto"/>
              </a:rPr>
              <a:t>Follows accessibility standards</a:t>
            </a:r>
            <a:endParaRPr sz="1900">
              <a:solidFill>
                <a:schemeClr val="dk1"/>
              </a:solidFill>
              <a:latin typeface="Roboto"/>
              <a:ea typeface="Roboto"/>
              <a:cs typeface="Roboto"/>
              <a:sym typeface="Roboto"/>
            </a:endParaRPr>
          </a:p>
        </p:txBody>
      </p:sp>
      <p:grpSp>
        <p:nvGrpSpPr>
          <p:cNvPr id="715" name="Google Shape;715;p65"/>
          <p:cNvGrpSpPr/>
          <p:nvPr/>
        </p:nvGrpSpPr>
        <p:grpSpPr>
          <a:xfrm>
            <a:off x="457200" y="1836013"/>
            <a:ext cx="776889" cy="621300"/>
            <a:chOff x="457200" y="1378813"/>
            <a:chExt cx="776889" cy="621300"/>
          </a:xfrm>
        </p:grpSpPr>
        <p:sp>
          <p:nvSpPr>
            <p:cNvPr id="716" name="Google Shape;716;p65"/>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717" name="Google Shape;717;p65"/>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 name="Google Shape;718;p65"/>
          <p:cNvGrpSpPr/>
          <p:nvPr/>
        </p:nvGrpSpPr>
        <p:grpSpPr>
          <a:xfrm>
            <a:off x="457200" y="2685925"/>
            <a:ext cx="776889" cy="621300"/>
            <a:chOff x="457200" y="1378813"/>
            <a:chExt cx="776889" cy="621300"/>
          </a:xfrm>
        </p:grpSpPr>
        <p:sp>
          <p:nvSpPr>
            <p:cNvPr id="719" name="Google Shape;719;p65"/>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720" name="Google Shape;720;p65"/>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 name="Google Shape;721;p65"/>
          <p:cNvGrpSpPr/>
          <p:nvPr/>
        </p:nvGrpSpPr>
        <p:grpSpPr>
          <a:xfrm>
            <a:off x="457200" y="3531050"/>
            <a:ext cx="776889" cy="621300"/>
            <a:chOff x="457200" y="1378813"/>
            <a:chExt cx="776889" cy="621300"/>
          </a:xfrm>
        </p:grpSpPr>
        <p:sp>
          <p:nvSpPr>
            <p:cNvPr id="722" name="Google Shape;722;p65"/>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723" name="Google Shape;723;p65"/>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65"/>
          <p:cNvSpPr/>
          <p:nvPr/>
        </p:nvSpPr>
        <p:spPr>
          <a:xfrm>
            <a:off x="1352550" y="2688336"/>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900">
                <a:solidFill>
                  <a:schemeClr val="dk1"/>
                </a:solidFill>
                <a:latin typeface="Roboto"/>
                <a:ea typeface="Roboto"/>
                <a:cs typeface="Roboto"/>
                <a:sym typeface="Roboto"/>
              </a:rPr>
              <a:t>Performs well on both mobile and desktop devices</a:t>
            </a:r>
            <a:endParaRPr sz="1900">
              <a:solidFill>
                <a:schemeClr val="dk1"/>
              </a:solidFill>
              <a:latin typeface="Roboto"/>
              <a:ea typeface="Roboto"/>
              <a:cs typeface="Roboto"/>
              <a:sym typeface="Roboto"/>
            </a:endParaRPr>
          </a:p>
        </p:txBody>
      </p:sp>
      <p:sp>
        <p:nvSpPr>
          <p:cNvPr id="725" name="Google Shape;725;p65"/>
          <p:cNvSpPr/>
          <p:nvPr/>
        </p:nvSpPr>
        <p:spPr>
          <a:xfrm>
            <a:off x="1352550" y="3531050"/>
            <a:ext cx="7517100" cy="621300"/>
          </a:xfrm>
          <a:prstGeom prst="roundRect">
            <a:avLst>
              <a:gd name="adj" fmla="val 16667"/>
            </a:avLst>
          </a:prstGeom>
          <a:solidFill>
            <a:srgbClr val="F3F3F3"/>
          </a:solidFill>
          <a:ln>
            <a:noFill/>
          </a:ln>
        </p:spPr>
        <p:txBody>
          <a:bodyPr spcFirstLastPara="1" wrap="square" lIns="228600" tIns="91425" rIns="91425" bIns="91425" anchor="ctr" anchorCtr="0">
            <a:noAutofit/>
          </a:bodyPr>
          <a:lstStyle/>
          <a:p>
            <a:pPr marL="0" lvl="0" indent="0" algn="l" rtl="0">
              <a:spcBef>
                <a:spcPts val="0"/>
              </a:spcBef>
              <a:spcAft>
                <a:spcPts val="0"/>
              </a:spcAft>
              <a:buClr>
                <a:schemeClr val="dk1"/>
              </a:buClr>
              <a:buSzPts val="1100"/>
              <a:buFont typeface="Arial"/>
              <a:buNone/>
            </a:pPr>
            <a:r>
              <a:rPr lang="en" sz="1900">
                <a:solidFill>
                  <a:schemeClr val="dk1"/>
                </a:solidFill>
                <a:latin typeface="Roboto"/>
                <a:ea typeface="Roboto"/>
                <a:cs typeface="Roboto"/>
                <a:sym typeface="Roboto"/>
              </a:rPr>
              <a:t>Is easy to maintain</a:t>
            </a:r>
            <a:endParaRPr sz="1900">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66"/>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Clr>
                <a:schemeClr val="dk1"/>
              </a:buClr>
              <a:buSzPts val="1100"/>
              <a:buFont typeface="Arial"/>
              <a:buNone/>
            </a:pPr>
            <a:r>
              <a:rPr lang="en"/>
              <a:t>Can we build well-designed apps with CSS?</a:t>
            </a:r>
            <a:endParaRPr/>
          </a:p>
          <a:p>
            <a:pPr marL="0" lvl="0" indent="0" algn="ctr" rtl="0">
              <a:spcBef>
                <a:spcPts val="0"/>
              </a:spcBef>
              <a:spcAft>
                <a:spcPts val="0"/>
              </a:spcAft>
              <a:buNone/>
            </a:pPr>
            <a:endParaRPr/>
          </a:p>
        </p:txBody>
      </p:sp>
      <p:sp>
        <p:nvSpPr>
          <p:cNvPr id="731" name="Google Shape;731;p6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Yes, We Can!</a:t>
            </a:r>
            <a:endParaRPr>
              <a:solidFill>
                <a:schemeClr val="dk1"/>
              </a:solidFill>
            </a:endParaRPr>
          </a:p>
          <a:p>
            <a:pPr marL="0" lvl="0" indent="0" algn="l" rtl="0">
              <a:spcBef>
                <a:spcPts val="0"/>
              </a:spcBef>
              <a:spcAft>
                <a:spcPts val="0"/>
              </a:spcAft>
              <a:buNone/>
            </a:pPr>
            <a:endParaRPr/>
          </a:p>
        </p:txBody>
      </p:sp>
      <p:sp>
        <p:nvSpPr>
          <p:cNvPr id="737" name="Google Shape;737;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38" name="Google Shape;738;p6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Browsers are constantly adding support for more CSS-based tools that we can use, including the following:</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739" name="Google Shape;739;p67"/>
          <p:cNvSpPr/>
          <p:nvPr/>
        </p:nvSpPr>
        <p:spPr>
          <a:xfrm>
            <a:off x="1356256" y="14335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7"/>
          <p:cNvSpPr txBox="1">
            <a:spLocks noGrp="1"/>
          </p:cNvSpPr>
          <p:nvPr>
            <p:ph type="subTitle" idx="1"/>
          </p:nvPr>
        </p:nvSpPr>
        <p:spPr>
          <a:xfrm>
            <a:off x="-6175" y="145272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Flexbox and grid for responsive layouts </a:t>
            </a:r>
            <a:endParaRPr sz="1800">
              <a:latin typeface="Roboto"/>
              <a:ea typeface="Roboto"/>
              <a:cs typeface="Roboto"/>
              <a:sym typeface="Roboto"/>
            </a:endParaRPr>
          </a:p>
        </p:txBody>
      </p:sp>
      <p:sp>
        <p:nvSpPr>
          <p:cNvPr id="741" name="Google Shape;741;p67"/>
          <p:cNvSpPr/>
          <p:nvPr/>
        </p:nvSpPr>
        <p:spPr>
          <a:xfrm>
            <a:off x="1346350" y="21358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7"/>
          <p:cNvSpPr/>
          <p:nvPr/>
        </p:nvSpPr>
        <p:spPr>
          <a:xfrm>
            <a:off x="1346350" y="28261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7"/>
          <p:cNvSpPr/>
          <p:nvPr/>
        </p:nvSpPr>
        <p:spPr>
          <a:xfrm>
            <a:off x="1346350" y="35188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7"/>
          <p:cNvSpPr txBox="1">
            <a:spLocks noGrp="1"/>
          </p:cNvSpPr>
          <p:nvPr>
            <p:ph type="subTitle" idx="2"/>
          </p:nvPr>
        </p:nvSpPr>
        <p:spPr>
          <a:xfrm>
            <a:off x="-18375" y="213825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Transitions for animating the user interface</a:t>
            </a:r>
            <a:endParaRPr sz="1800">
              <a:latin typeface="Roboto"/>
              <a:ea typeface="Roboto"/>
              <a:cs typeface="Roboto"/>
              <a:sym typeface="Roboto"/>
            </a:endParaRPr>
          </a:p>
        </p:txBody>
      </p:sp>
      <p:sp>
        <p:nvSpPr>
          <p:cNvPr id="745" name="Google Shape;745;p67"/>
          <p:cNvSpPr txBox="1">
            <a:spLocks noGrp="1"/>
          </p:cNvSpPr>
          <p:nvPr>
            <p:ph type="subTitle" idx="3"/>
          </p:nvPr>
        </p:nvSpPr>
        <p:spPr>
          <a:xfrm>
            <a:off x="-6100" y="28285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New units of size for developers to use</a:t>
            </a:r>
            <a:endParaRPr sz="1800">
              <a:latin typeface="Roboto"/>
              <a:ea typeface="Roboto"/>
              <a:cs typeface="Roboto"/>
              <a:sym typeface="Roboto"/>
            </a:endParaRPr>
          </a:p>
        </p:txBody>
      </p:sp>
      <p:sp>
        <p:nvSpPr>
          <p:cNvPr id="746" name="Google Shape;746;p67"/>
          <p:cNvSpPr txBox="1">
            <a:spLocks noGrp="1"/>
          </p:cNvSpPr>
          <p:nvPr>
            <p:ph type="subTitle" idx="4"/>
          </p:nvPr>
        </p:nvSpPr>
        <p:spPr>
          <a:xfrm>
            <a:off x="-18500" y="3518875"/>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Image color filtering</a:t>
            </a:r>
            <a:endParaRPr sz="1800">
              <a:latin typeface="Roboto"/>
              <a:ea typeface="Roboto"/>
              <a:cs typeface="Roboto"/>
              <a:sym typeface="Roboto"/>
            </a:endParaRPr>
          </a:p>
        </p:txBody>
      </p:sp>
      <p:sp>
        <p:nvSpPr>
          <p:cNvPr id="747" name="Google Shape;747;p67"/>
          <p:cNvSpPr/>
          <p:nvPr/>
        </p:nvSpPr>
        <p:spPr>
          <a:xfrm>
            <a:off x="1358650" y="42116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7"/>
          <p:cNvSpPr txBox="1">
            <a:spLocks noGrp="1"/>
          </p:cNvSpPr>
          <p:nvPr>
            <p:ph type="subTitle" idx="5"/>
          </p:nvPr>
        </p:nvSpPr>
        <p:spPr>
          <a:xfrm>
            <a:off x="-6200" y="4211600"/>
            <a:ext cx="9168600" cy="606900"/>
          </a:xfrm>
          <a:prstGeom prst="rect">
            <a:avLst/>
          </a:prstGeom>
          <a:noFill/>
          <a:ln>
            <a:noFill/>
          </a:ln>
        </p:spPr>
        <p:txBody>
          <a:bodyPr spcFirstLastPara="1" wrap="square" lIns="1554475" tIns="0" rIns="457200" bIns="0" anchor="ctr" anchorCtr="0">
            <a:noAutofit/>
          </a:bodyPr>
          <a:lstStyle/>
          <a:p>
            <a:pPr marL="0" lvl="0" indent="0" algn="l" rtl="0">
              <a:spcBef>
                <a:spcPts val="0"/>
              </a:spcBef>
              <a:spcAft>
                <a:spcPts val="0"/>
              </a:spcAft>
              <a:buNone/>
            </a:pPr>
            <a:r>
              <a:rPr lang="en" sz="1800">
                <a:latin typeface="Roboto"/>
                <a:ea typeface="Roboto"/>
                <a:cs typeface="Roboto"/>
                <a:sym typeface="Roboto"/>
              </a:rPr>
              <a:t>And more!</a:t>
            </a:r>
            <a:endParaRPr sz="1800">
              <a:latin typeface="Roboto"/>
              <a:ea typeface="Roboto"/>
              <a:cs typeface="Roboto"/>
              <a:sym typeface="Roboto"/>
            </a:endParaRPr>
          </a:p>
        </p:txBody>
      </p:sp>
      <p:sp>
        <p:nvSpPr>
          <p:cNvPr id="749" name="Google Shape;749;p67"/>
          <p:cNvSpPr/>
          <p:nvPr/>
        </p:nvSpPr>
        <p:spPr>
          <a:xfrm>
            <a:off x="444483" y="1491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750" name="Google Shape;750;p67"/>
          <p:cNvSpPr/>
          <p:nvPr/>
        </p:nvSpPr>
        <p:spPr>
          <a:xfrm rot="10800000" flipH="1">
            <a:off x="444483" y="1769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751" name="Google Shape;751;p67"/>
          <p:cNvSpPr/>
          <p:nvPr/>
        </p:nvSpPr>
        <p:spPr>
          <a:xfrm>
            <a:off x="444483" y="21762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752" name="Google Shape;752;p67"/>
          <p:cNvSpPr/>
          <p:nvPr/>
        </p:nvSpPr>
        <p:spPr>
          <a:xfrm rot="10800000" flipH="1">
            <a:off x="444483" y="24548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753" name="Google Shape;753;p67"/>
          <p:cNvSpPr/>
          <p:nvPr/>
        </p:nvSpPr>
        <p:spPr>
          <a:xfrm>
            <a:off x="444483" y="28921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754" name="Google Shape;754;p67"/>
          <p:cNvSpPr/>
          <p:nvPr/>
        </p:nvSpPr>
        <p:spPr>
          <a:xfrm rot="10800000" flipH="1">
            <a:off x="444483" y="31707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755" name="Google Shape;755;p67"/>
          <p:cNvSpPr/>
          <p:nvPr/>
        </p:nvSpPr>
        <p:spPr>
          <a:xfrm>
            <a:off x="444483" y="35758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756" name="Google Shape;756;p67"/>
          <p:cNvSpPr/>
          <p:nvPr/>
        </p:nvSpPr>
        <p:spPr>
          <a:xfrm rot="10800000" flipH="1">
            <a:off x="444483" y="38544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757" name="Google Shape;757;p67"/>
          <p:cNvSpPr/>
          <p:nvPr/>
        </p:nvSpPr>
        <p:spPr>
          <a:xfrm>
            <a:off x="444483" y="42595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758" name="Google Shape;758;p67"/>
          <p:cNvSpPr/>
          <p:nvPr/>
        </p:nvSpPr>
        <p:spPr>
          <a:xfrm rot="10800000" flipH="1">
            <a:off x="444483" y="45381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352</Words>
  <Application>Microsoft Office PowerPoint</Application>
  <PresentationFormat>On-screen Show (16:9)</PresentationFormat>
  <Paragraphs>59</Paragraphs>
  <Slides>13</Slides>
  <Notes>13</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13</vt:i4>
      </vt:variant>
    </vt:vector>
  </HeadingPairs>
  <TitlesOfParts>
    <vt:vector size="28" baseType="lpstr">
      <vt:lpstr>Arial</vt:lpstr>
      <vt:lpstr>Caveat</vt:lpstr>
      <vt:lpstr>DM Sans</vt:lpstr>
      <vt:lpstr>DM Sans Medium</vt:lpstr>
      <vt:lpstr>Inconsolata</vt:lpstr>
      <vt:lpstr>Oswald</vt:lpstr>
      <vt:lpstr>Oswald Light</vt:lpstr>
      <vt:lpstr>Oswald Medium</vt:lpstr>
      <vt:lpstr>Pacifico</vt:lpstr>
      <vt:lpstr>Roboto</vt:lpstr>
      <vt:lpstr>Roboto Light</vt:lpstr>
      <vt:lpstr>Roboto Medium</vt:lpstr>
      <vt:lpstr>Roboto Thin</vt:lpstr>
      <vt:lpstr>Simple Light</vt:lpstr>
      <vt:lpstr>Unbranded</vt:lpstr>
      <vt:lpstr>Advanced CSS</vt:lpstr>
      <vt:lpstr>Why do we use CSS?</vt:lpstr>
      <vt:lpstr>Why We Use CSS </vt:lpstr>
      <vt:lpstr>What are some features of  a well-designed app? </vt:lpstr>
      <vt:lpstr>Features of Well-Designed Apps </vt:lpstr>
      <vt:lpstr>What is our role in implementing  these features?</vt:lpstr>
      <vt:lpstr>Our Role in App Design </vt:lpstr>
      <vt:lpstr>Can we build well-designed apps with CSS? </vt:lpstr>
      <vt:lpstr>Yes, We Can! </vt:lpstr>
      <vt:lpstr>How can we learn to build these features?</vt:lpstr>
      <vt:lpstr>How to Learn CSS </vt:lpstr>
      <vt:lpstr>The best way to build CSS knowledge is to build apps and experiment with what does or doesn’t work!</vt:lpstr>
      <vt:lpstr>How to Learn CSS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CSS</dc:title>
  <dc:creator>Benjamin Machock</dc:creator>
  <cp:lastModifiedBy>Benjamin Machock</cp:lastModifiedBy>
  <cp:revision>2</cp:revision>
  <dcterms:modified xsi:type="dcterms:W3CDTF">2023-08-17T02:07:27Z</dcterms:modified>
</cp:coreProperties>
</file>